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7" r:id="rId1"/>
  </p:sldMasterIdLst>
  <p:notesMasterIdLst>
    <p:notesMasterId r:id="rId12"/>
  </p:notesMasterIdLst>
  <p:handoutMasterIdLst>
    <p:handoutMasterId r:id="rId13"/>
  </p:handoutMasterIdLst>
  <p:sldIdLst>
    <p:sldId id="2596" r:id="rId2"/>
    <p:sldId id="2565" r:id="rId3"/>
    <p:sldId id="2598" r:id="rId4"/>
    <p:sldId id="2609" r:id="rId5"/>
    <p:sldId id="2603" r:id="rId6"/>
    <p:sldId id="2599" r:id="rId7"/>
    <p:sldId id="2605" r:id="rId8"/>
    <p:sldId id="2601" r:id="rId9"/>
    <p:sldId id="2604" r:id="rId10"/>
    <p:sldId id="2606"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21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AAB0"/>
    <a:srgbClr val="3B7579"/>
    <a:srgbClr val="AAD3D6"/>
    <a:srgbClr val="418287"/>
    <a:srgbClr val="DFE3E9"/>
    <a:srgbClr val="1F1F26"/>
    <a:srgbClr val="D6DBE2"/>
    <a:srgbClr val="CCD2DA"/>
    <a:srgbClr val="BBC3CD"/>
    <a:srgbClr val="D3D8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4892" autoAdjust="0"/>
  </p:normalViewPr>
  <p:slideViewPr>
    <p:cSldViewPr snapToGrid="0" snapToObjects="1" showGuides="1">
      <p:cViewPr varScale="1">
        <p:scale>
          <a:sx n="37" d="100"/>
          <a:sy n="37" d="100"/>
        </p:scale>
        <p:origin x="964" y="40"/>
      </p:cViewPr>
      <p:guideLst>
        <p:guide pos="3840"/>
        <p:guide orient="horz" pos="2160"/>
      </p:guideLst>
    </p:cSldViewPr>
  </p:slideViewPr>
  <p:outlineViewPr>
    <p:cViewPr>
      <p:scale>
        <a:sx n="33" d="100"/>
        <a:sy n="33" d="100"/>
      </p:scale>
      <p:origin x="0" y="-44142"/>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60" d="100"/>
          <a:sy n="60" d="100"/>
        </p:scale>
        <p:origin x="3187"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2018837-64B5-4E20-83A5-89B993CB3C9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9C2A4FB-A56B-4413-A08B-0E9894B98B4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248B25D-8766-427E-8C9E-4845048D8DFC}" type="datetimeFigureOut">
              <a:rPr lang="en-US" smtClean="0"/>
              <a:t>4/6/2024</a:t>
            </a:fld>
            <a:endParaRPr lang="en-US" dirty="0"/>
          </a:p>
        </p:txBody>
      </p:sp>
      <p:sp>
        <p:nvSpPr>
          <p:cNvPr id="4" name="Footer Placeholder 3">
            <a:extLst>
              <a:ext uri="{FF2B5EF4-FFF2-40B4-BE49-F238E27FC236}">
                <a16:creationId xmlns:a16="http://schemas.microsoft.com/office/drawing/2014/main" id="{A3977F36-950D-4655-BC4A-F80BE1DBF79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56C246FD-229D-4B04-9855-212AD8D784A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A8A28B-0568-4092-BB1A-13C9B073E3A0}" type="slidenum">
              <a:rPr lang="en-US" smtClean="0"/>
              <a:t>‹#›</a:t>
            </a:fld>
            <a:endParaRPr lang="en-US" dirty="0"/>
          </a:p>
        </p:txBody>
      </p:sp>
    </p:spTree>
    <p:extLst>
      <p:ext uri="{BB962C8B-B14F-4D97-AF65-F5344CB8AC3E}">
        <p14:creationId xmlns:p14="http://schemas.microsoft.com/office/powerpoint/2010/main" val="164052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6F439B-391B-4B41-826A-951FCF412C34}" type="datetimeFigureOut">
              <a:rPr lang="en-US" smtClean="0"/>
              <a:t>4/6/2024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FA0038-7055-434C-B6C4-B8C69565C600}" type="slidenum">
              <a:rPr lang="en-US" smtClean="0"/>
              <a:t>‹#›</a:t>
            </a:fld>
            <a:endParaRPr lang="en-US" dirty="0"/>
          </a:p>
        </p:txBody>
      </p:sp>
    </p:spTree>
    <p:extLst>
      <p:ext uri="{BB962C8B-B14F-4D97-AF65-F5344CB8AC3E}">
        <p14:creationId xmlns:p14="http://schemas.microsoft.com/office/powerpoint/2010/main" val="13908641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FA0038-7055-434C-B6C4-B8C69565C600}" type="slidenum">
              <a:rPr lang="en-US" smtClean="0"/>
              <a:t>1</a:t>
            </a:fld>
            <a:endParaRPr lang="en-US" dirty="0"/>
          </a:p>
        </p:txBody>
      </p:sp>
    </p:spTree>
    <p:extLst>
      <p:ext uri="{BB962C8B-B14F-4D97-AF65-F5344CB8AC3E}">
        <p14:creationId xmlns:p14="http://schemas.microsoft.com/office/powerpoint/2010/main" val="6318868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badi Extra Light" panose="020B0204020104020204" pitchFamily="34" charset="0"/>
              </a:rPr>
              <a:t>This job analysis was conducted to provide a job analysis findings and research for the Family Court Judicial Assistant position at the Kentucky Court of Justice. Cay Artis, a current Family Court Judicial Assistant allowed me to interview her regarding this position. This interview took place in person on Thursday, March 14, 2024. A j</a:t>
            </a:r>
            <a:r>
              <a:rPr lang="en-US" sz="1200" b="0" i="0" u="none" strike="noStrike" dirty="0">
                <a:solidFill>
                  <a:srgbClr val="0D0D0D"/>
                </a:solidFill>
                <a:effectLst/>
                <a:latin typeface="Arial" panose="020B0604020202020204" pitchFamily="34" charset="0"/>
              </a:rPr>
              <a:t>ob analysis involves gathering information pertaining to the duties, responsibilities, and functions associated with a specific job. This information is essential for crafting both job descriptions and job specifications.</a:t>
            </a:r>
          </a:p>
          <a:p>
            <a:endParaRPr lang="en-US" dirty="0">
              <a:latin typeface="Abadi Extra Light" panose="020B0204020104020204" pitchFamily="34" charset="0"/>
            </a:endParaRPr>
          </a:p>
          <a:p>
            <a:r>
              <a:rPr lang="en-US" sz="1800" b="0" i="0" u="none" strike="noStrike" dirty="0">
                <a:solidFill>
                  <a:srgbClr val="212B36"/>
                </a:solidFill>
                <a:effectLst/>
                <a:latin typeface="Arial" panose="020B0604020202020204" pitchFamily="34" charset="0"/>
              </a:rPr>
              <a:t>Cay and I are co-workers, and we work in the same Division with the same Judge therefore we already have a great rapport. I was able to effectively explain the purpose of the interview and why I was collecting the date for my job analysis project. Cay was very receptive and open to participating in this interview. She did find it a bit challenging explaining what she does and why she does it. When you have been doing a job for so long, it’s easy to forget the “what” and “why”. </a:t>
            </a:r>
          </a:p>
          <a:p>
            <a:endParaRPr lang="en-US" sz="2800" b="0" i="0" dirty="0">
              <a:solidFill>
                <a:srgbClr val="0D0D0D"/>
              </a:solidFill>
              <a:effectLst/>
              <a:latin typeface="Söhne"/>
            </a:endParaRPr>
          </a:p>
          <a:p>
            <a:r>
              <a:rPr lang="en-US" sz="1800" b="0" i="0" u="none" strike="noStrike" dirty="0">
                <a:solidFill>
                  <a:srgbClr val="262626"/>
                </a:solidFill>
                <a:effectLst/>
                <a:latin typeface="Arial" panose="020B0604020202020204" pitchFamily="34" charset="0"/>
              </a:rPr>
              <a:t>There are three advantages I found using a job analysis interview as the job analysis data collection method. Firstly,</a:t>
            </a:r>
            <a:r>
              <a:rPr lang="en-US" sz="1800" b="0" i="0" u="none" strike="noStrike" dirty="0">
                <a:solidFill>
                  <a:srgbClr val="0D0D0D"/>
                </a:solidFill>
                <a:effectLst/>
                <a:latin typeface="Arial" panose="020B0604020202020204" pitchFamily="34" charset="0"/>
              </a:rPr>
              <a:t> a job analyst can collect data by directly interviewing the job holder and asking follow-up questions as needed about the various tasks they perform. Secondly, it helps in understanding the activities carried out and the skills necessary for the job. Lastly, this approach allows the interviewer to gain insights into various aspects of the employee's perspective, including their thoughts on their role and responsibilities and the challenges they encounter in their roles. </a:t>
            </a:r>
            <a:endParaRPr lang="en-US" dirty="0">
              <a:latin typeface="Abadi Extra Light" panose="020B0204020104020204" pitchFamily="34" charset="0"/>
            </a:endParaRPr>
          </a:p>
        </p:txBody>
      </p:sp>
      <p:sp>
        <p:nvSpPr>
          <p:cNvPr id="4" name="Slide Number Placeholder 3"/>
          <p:cNvSpPr>
            <a:spLocks noGrp="1"/>
          </p:cNvSpPr>
          <p:nvPr>
            <p:ph type="sldNum" sz="quarter" idx="5"/>
          </p:nvPr>
        </p:nvSpPr>
        <p:spPr/>
        <p:txBody>
          <a:bodyPr/>
          <a:lstStyle/>
          <a:p>
            <a:fld id="{3CFA0038-7055-434C-B6C4-B8C69565C600}" type="slidenum">
              <a:rPr lang="en-US" smtClean="0"/>
              <a:t>2</a:t>
            </a:fld>
            <a:endParaRPr lang="en-US" dirty="0"/>
          </a:p>
        </p:txBody>
      </p:sp>
    </p:spTree>
    <p:extLst>
      <p:ext uri="{BB962C8B-B14F-4D97-AF65-F5344CB8AC3E}">
        <p14:creationId xmlns:p14="http://schemas.microsoft.com/office/powerpoint/2010/main" val="40757158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0D0D0D"/>
                </a:solidFill>
                <a:effectLst/>
                <a:latin typeface="Söhne"/>
              </a:rPr>
              <a:t>To streamline the interview process, we began by identifying the top three most important job duties she is responsible for a daily basis. My familiarity with her role enabled me to assist in compiling the list and provide additional insights into many of the job duties. </a:t>
            </a:r>
            <a:r>
              <a:rPr lang="en-US" sz="1200" dirty="0">
                <a:solidFill>
                  <a:schemeClr val="tx1"/>
                </a:solidFill>
                <a:latin typeface="Abadi Extra Light" panose="020B0204020104020204" pitchFamily="34" charset="0"/>
                <a:cs typeface="Aharoni" panose="02010803020104030203" pitchFamily="2" charset="-79"/>
              </a:rPr>
              <a:t>Three major job duties as the Judicial Assistant include the following: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latin typeface="Abadi Extra Light" panose="020B0204020104020204" pitchFamily="34" charset="0"/>
              <a:cs typeface="Aharoni" panose="02010803020104030203" pitchFamily="2" charset="-79"/>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Abadi Extra Light" panose="020B0204020104020204" pitchFamily="34" charset="0"/>
                <a:cs typeface="Aharoni" panose="02010803020104030203" pitchFamily="2" charset="-79"/>
              </a:rPr>
              <a:t>1. Coordinates the judge’s calendar to schedule committee meetings, court hearings, and trials to ensure efficient time management of each case. This also includes coordinating the judge’s calendar with several attorneys to find the best day and time to schedule a hearing or trial. Customers include private attorneys, county attorneys, litigants and other judicial staff.</a:t>
            </a:r>
          </a:p>
          <a:p>
            <a:pPr lvl="1" rtl="0" fontAlgn="base">
              <a:spcBef>
                <a:spcPts val="0"/>
              </a:spcBef>
              <a:spcAft>
                <a:spcPts val="0"/>
              </a:spcAft>
              <a:buFont typeface="Arial" panose="020B0604020202020204" pitchFamily="34" charset="0"/>
              <a:buNone/>
            </a:pPr>
            <a:endParaRPr lang="en-US" sz="1800" b="0" i="0" u="none" strike="noStrike" dirty="0">
              <a:solidFill>
                <a:srgbClr val="262626"/>
              </a:solidFill>
              <a:effectLst/>
              <a:latin typeface="Arial" panose="020B0604020202020204" pitchFamily="34" charset="0"/>
            </a:endParaRPr>
          </a:p>
          <a:p>
            <a:r>
              <a:rPr lang="en-US" dirty="0"/>
              <a:t>2. Provides administrative support and oversees the daily operations of the office. Like an office manager, this </a:t>
            </a:r>
            <a:r>
              <a:rPr lang="en-US" b="0" i="0" dirty="0">
                <a:solidFill>
                  <a:srgbClr val="0D0D0D"/>
                </a:solidFill>
                <a:effectLst/>
                <a:latin typeface="Söhne"/>
              </a:rPr>
              <a:t>role is important in maintaining the efficiency and functionality of the division's daily operations. The duty also includes organizing meetings, staff events, managing inventory, ordering supplies, and creates a well-organized work environment . </a:t>
            </a:r>
            <a:r>
              <a:rPr lang="en-US" dirty="0"/>
              <a:t>Costumers include office staff, private attorneys, and county attorneys.</a:t>
            </a:r>
          </a:p>
          <a:p>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solidFill>
                  <a:srgbClr val="333333"/>
                </a:solidFill>
                <a:latin typeface="Abadi Extra Light" panose="020B0204020104020204" pitchFamily="34" charset="0"/>
              </a:rPr>
              <a:t>3. Serves </a:t>
            </a:r>
            <a:r>
              <a:rPr lang="en-US" sz="1200" b="0" i="0" dirty="0">
                <a:solidFill>
                  <a:srgbClr val="333333"/>
                </a:solidFill>
                <a:effectLst/>
                <a:latin typeface="Abadi Extra Light" panose="020B0204020104020204" pitchFamily="34" charset="0"/>
              </a:rPr>
              <a:t>as the Judge’s liaison to communicate, provide information, and assist both litigants and attorneys regarding court procedures and polices. Answers questions and directs parties to proper court personnel. Screens telephone calls and visitors wanting access to the judge. Costumers include </a:t>
            </a:r>
            <a:r>
              <a:rPr lang="en-US" dirty="0"/>
              <a:t>private attorneys, county attorneys, and litigants.</a:t>
            </a:r>
            <a:endParaRPr lang="en-US" sz="1200" b="0" i="0" dirty="0">
              <a:solidFill>
                <a:srgbClr val="333333"/>
              </a:solidFill>
              <a:effectLst/>
              <a:latin typeface="Abadi Extra Light" panose="020B0204020104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0" dirty="0">
              <a:solidFill>
                <a:srgbClr val="333333"/>
              </a:solidFill>
              <a:effectLst/>
              <a:latin typeface="Abadi Extra Light" panose="020B0204020104020204" pitchFamily="34" charset="0"/>
            </a:endParaRPr>
          </a:p>
          <a:p>
            <a:pPr rtl="0" fontAlgn="base">
              <a:spcBef>
                <a:spcPts val="0"/>
              </a:spcBef>
              <a:spcAft>
                <a:spcPts val="0"/>
              </a:spcAft>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3CFA0038-7055-434C-B6C4-B8C69565C600}" type="slidenum">
              <a:rPr lang="en-US" smtClean="0"/>
              <a:t>3</a:t>
            </a:fld>
            <a:endParaRPr lang="en-US" dirty="0"/>
          </a:p>
        </p:txBody>
      </p:sp>
    </p:spTree>
    <p:extLst>
      <p:ext uri="{BB962C8B-B14F-4D97-AF65-F5344CB8AC3E}">
        <p14:creationId xmlns:p14="http://schemas.microsoft.com/office/powerpoint/2010/main" val="5476448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each major job duty there are specific task to be done daily. Cay and I discussed in detail what those specific task were and why.</a:t>
            </a:r>
          </a:p>
          <a:p>
            <a:endParaRPr lang="en-US" dirty="0"/>
          </a:p>
          <a:p>
            <a:r>
              <a:rPr lang="en-US" b="1" dirty="0"/>
              <a:t>Managing the Judge's Calendar</a:t>
            </a:r>
          </a:p>
          <a:p>
            <a:r>
              <a:rPr lang="en-US" dirty="0"/>
              <a:t>To effectively manage the Judge’s calendar, the judicial assistant schedules upcoming hearings. Each case is allotted a time frame which is determined by the type of case being heard (trial, hearing, or case management conference). Other task include scheduling judicial trainings and committee meetings for the Judge to attend and preparing docket printouts from the calendar to identify the caseload for the week.  </a:t>
            </a:r>
          </a:p>
          <a:p>
            <a:endParaRPr lang="en-US" dirty="0"/>
          </a:p>
          <a:p>
            <a:r>
              <a:rPr lang="en-US" b="1" dirty="0"/>
              <a:t>Administrative Support</a:t>
            </a:r>
          </a:p>
          <a:p>
            <a:r>
              <a:rPr lang="en-US" b="0" dirty="0"/>
              <a:t>To provide administrative support, the judicial assistant prepares and distributes the weekly dockets to the attorneys and makes the docket available so that those who are scheduled to appear can confirm that they are in the correct courtroom upon arrival. Other task include, scheduling interpreters for non-English-speaking litigants or anyone needs American Sign Language (ASL); scanning, entering, and retrieving legal documents into the electronic filing system; and drafting and proofreading court orders for accuracy. </a:t>
            </a:r>
          </a:p>
          <a:p>
            <a:endParaRPr lang="en-US" b="0" dirty="0"/>
          </a:p>
          <a:p>
            <a:r>
              <a:rPr lang="en-US" b="1" dirty="0"/>
              <a:t>Communications Liaison </a:t>
            </a:r>
          </a:p>
          <a:p>
            <a:r>
              <a:rPr lang="en-US" b="0" dirty="0"/>
              <a:t>To protect the Judge from inadvertently participating in ex-parte communications which could cause disbarment, the judicial assistant serves as a communications liaison and provides information to both litigants and attorneys on behalf of the judge; screens communications so that people don’t have direct access and explains court procedures and policies to litigants who are unfamiliar with court procedures. A judicial assistant can not give legal advice; however, they can direct parties where to go to find information they need, provide contact information to the Legal Aid Society, or advise someone to hire an attorney. </a:t>
            </a:r>
          </a:p>
          <a:p>
            <a:endParaRPr lang="en-US" b="1" dirty="0"/>
          </a:p>
          <a:p>
            <a:endParaRPr lang="en-US" b="1" dirty="0"/>
          </a:p>
        </p:txBody>
      </p:sp>
      <p:sp>
        <p:nvSpPr>
          <p:cNvPr id="4" name="Slide Number Placeholder 3"/>
          <p:cNvSpPr>
            <a:spLocks noGrp="1"/>
          </p:cNvSpPr>
          <p:nvPr>
            <p:ph type="sldNum" sz="quarter" idx="5"/>
          </p:nvPr>
        </p:nvSpPr>
        <p:spPr/>
        <p:txBody>
          <a:bodyPr/>
          <a:lstStyle/>
          <a:p>
            <a:fld id="{3CFA0038-7055-434C-B6C4-B8C69565C600}" type="slidenum">
              <a:rPr lang="en-US" smtClean="0"/>
              <a:t>4</a:t>
            </a:fld>
            <a:endParaRPr lang="en-US" dirty="0"/>
          </a:p>
        </p:txBody>
      </p:sp>
    </p:spTree>
    <p:extLst>
      <p:ext uri="{BB962C8B-B14F-4D97-AF65-F5344CB8AC3E}">
        <p14:creationId xmlns:p14="http://schemas.microsoft.com/office/powerpoint/2010/main" val="29234808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262626"/>
                </a:solidFill>
                <a:effectLst/>
                <a:latin typeface="Arial" panose="020B0604020202020204" pitchFamily="34" charset="0"/>
              </a:rPr>
              <a:t>After compiling a list of the three major job duties and the tasks that need to be done to fulfill each responsibility, I asked Cay to share with me the competencies needed to be successful as a judicial assistant. These competencies were first broken down into what knowledge is needed, what skills are needed, and what abilities are needed in order to succeed in this role. In this slide, I combined all three as skills. </a:t>
            </a:r>
          </a:p>
          <a:p>
            <a:pPr rtl="0">
              <a:spcBef>
                <a:spcPts val="0"/>
              </a:spcBef>
              <a:spcAft>
                <a:spcPts val="0"/>
              </a:spcAft>
            </a:pPr>
            <a:endParaRPr lang="en-US" b="0" dirty="0">
              <a:effectLst/>
            </a:endParaRPr>
          </a:p>
          <a:p>
            <a:r>
              <a:rPr lang="en-US" sz="1800" b="0" i="0" u="none" strike="noStrike" dirty="0">
                <a:solidFill>
                  <a:srgbClr val="262626"/>
                </a:solidFill>
                <a:effectLst/>
                <a:latin typeface="Arial" panose="020B0604020202020204" pitchFamily="34" charset="0"/>
              </a:rPr>
              <a:t>In order to succeed as a judicial assistant a person must have the knowledge, ability, or be skilled at managing an executive's calendar and adjusting the calendar as needed in advance to prevent double-bookings; organizing files so that everyone in the division can easy access each file; </a:t>
            </a:r>
            <a:r>
              <a:rPr lang="en-US" sz="1800" b="0" i="0" u="none" strike="noStrike" dirty="0">
                <a:solidFill>
                  <a:srgbClr val="0D0D0D"/>
                </a:solidFill>
                <a:effectLst/>
                <a:latin typeface="Arial" panose="020B0604020202020204" pitchFamily="34" charset="0"/>
              </a:rPr>
              <a:t>carefully checking the docket for errors by proofreading each document; </a:t>
            </a:r>
            <a:r>
              <a:rPr lang="en-US" sz="1800" b="0" i="0" u="none" strike="noStrike" dirty="0">
                <a:solidFill>
                  <a:srgbClr val="262626"/>
                </a:solidFill>
                <a:effectLst/>
                <a:latin typeface="Arial" panose="020B0604020202020204" pitchFamily="34" charset="0"/>
              </a:rPr>
              <a:t>understanding legal terminology to effectively communicate with other courthouse staff; managing time to reduce a backlog of unheard cases or pending orders; displaying emotional intelligence by keeping a leveled temperament when handling stressful situations with the public and co-workers, and the ability to not disclose the details of confidential cases. </a:t>
            </a:r>
            <a:endParaRPr lang="en-US" dirty="0"/>
          </a:p>
        </p:txBody>
      </p:sp>
      <p:sp>
        <p:nvSpPr>
          <p:cNvPr id="4" name="Slide Number Placeholder 3"/>
          <p:cNvSpPr>
            <a:spLocks noGrp="1"/>
          </p:cNvSpPr>
          <p:nvPr>
            <p:ph type="sldNum" sz="quarter" idx="5"/>
          </p:nvPr>
        </p:nvSpPr>
        <p:spPr/>
        <p:txBody>
          <a:bodyPr/>
          <a:lstStyle/>
          <a:p>
            <a:fld id="{3CFA0038-7055-434C-B6C4-B8C69565C600}" type="slidenum">
              <a:rPr lang="en-US" smtClean="0"/>
              <a:t>5</a:t>
            </a:fld>
            <a:endParaRPr lang="en-US" dirty="0"/>
          </a:p>
        </p:txBody>
      </p:sp>
    </p:spTree>
    <p:extLst>
      <p:ext uri="{BB962C8B-B14F-4D97-AF65-F5344CB8AC3E}">
        <p14:creationId xmlns:p14="http://schemas.microsoft.com/office/powerpoint/2010/main" val="7842961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262626"/>
                </a:solidFill>
                <a:effectLst/>
                <a:latin typeface="Arial" panose="020B0604020202020204" pitchFamily="34" charset="0"/>
              </a:rPr>
              <a:t>To find the best candidate for the judicial assistant, the Human Resource Management team (HR) must decide a selection method process. The selection process must be reliable and valid. Reliability tells you if the selection method is consistent.  Validity tells you how accurately a method measures something and can assist in hiring the best candidate for the job. Once the skills are determined, HR must decide which selection method will be used to determine if a job candidate is qualified. </a:t>
            </a:r>
            <a:endParaRPr lang="en-US" b="0" dirty="0">
              <a:effectLst/>
            </a:endParaRPr>
          </a:p>
          <a:p>
            <a:pPr rtl="0">
              <a:spcBef>
                <a:spcPts val="0"/>
              </a:spcBef>
              <a:spcAft>
                <a:spcPts val="0"/>
              </a:spcAft>
            </a:pPr>
            <a:endParaRPr lang="en-US" b="0" dirty="0">
              <a:effectLst/>
            </a:endParaRPr>
          </a:p>
          <a:p>
            <a:pPr rtl="0">
              <a:spcBef>
                <a:spcPts val="0"/>
              </a:spcBef>
              <a:spcAft>
                <a:spcPts val="0"/>
              </a:spcAft>
            </a:pPr>
            <a:r>
              <a:rPr lang="en-US" sz="1800" b="0" i="0" u="none" strike="noStrike" dirty="0">
                <a:solidFill>
                  <a:srgbClr val="262626"/>
                </a:solidFill>
                <a:effectLst/>
                <a:latin typeface="Arial" panose="020B0604020202020204" pitchFamily="34" charset="0"/>
              </a:rPr>
              <a:t>In the selection method table provided, each skill is listed and marked showing which selection method is best used to assess who the ideal candidate will be to hire for a judicial assistant. Those methods include application detailing experience, structured interview, cognitive test, job sample test, and background and reference checks. </a:t>
            </a:r>
            <a:endParaRPr lang="en-US" b="0" dirty="0">
              <a:effectLst/>
            </a:endParaRPr>
          </a:p>
          <a:p>
            <a:br>
              <a:rPr lang="en-US" dirty="0"/>
            </a:br>
            <a:endParaRPr lang="en-US" dirty="0"/>
          </a:p>
        </p:txBody>
      </p:sp>
      <p:sp>
        <p:nvSpPr>
          <p:cNvPr id="4" name="Slide Number Placeholder 3"/>
          <p:cNvSpPr>
            <a:spLocks noGrp="1"/>
          </p:cNvSpPr>
          <p:nvPr>
            <p:ph type="sldNum" sz="quarter" idx="5"/>
          </p:nvPr>
        </p:nvSpPr>
        <p:spPr/>
        <p:txBody>
          <a:bodyPr/>
          <a:lstStyle/>
          <a:p>
            <a:fld id="{3CFA0038-7055-434C-B6C4-B8C69565C600}" type="slidenum">
              <a:rPr lang="en-US" smtClean="0"/>
              <a:t>6</a:t>
            </a:fld>
            <a:endParaRPr lang="en-US" dirty="0"/>
          </a:p>
        </p:txBody>
      </p:sp>
    </p:spTree>
    <p:extLst>
      <p:ext uri="{BB962C8B-B14F-4D97-AF65-F5344CB8AC3E}">
        <p14:creationId xmlns:p14="http://schemas.microsoft.com/office/powerpoint/2010/main" val="14471152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400"/>
              </a:spcAft>
            </a:pPr>
            <a:r>
              <a:rPr lang="en-US" sz="1800" b="0" i="0" u="none" strike="noStrike" dirty="0">
                <a:solidFill>
                  <a:srgbClr val="0D0D0D"/>
                </a:solidFill>
                <a:effectLst/>
                <a:latin typeface="Arial" panose="020B0604020202020204" pitchFamily="34" charset="0"/>
              </a:rPr>
              <a:t>Training and development provides employees with a chance to acquire essential skills and enhance their performance in the workplace. The advantages of training extend beyond just the individual employees, but it can benefit the organizations they serve. </a:t>
            </a:r>
            <a:endParaRPr lang="en-US" b="0" dirty="0">
              <a:effectLst/>
            </a:endParaRPr>
          </a:p>
          <a:p>
            <a:br>
              <a:rPr lang="en-US" dirty="0"/>
            </a:br>
            <a:r>
              <a:rPr lang="en-US" sz="1800" b="0" i="0" u="none" strike="noStrike" dirty="0">
                <a:solidFill>
                  <a:srgbClr val="0D0D0D"/>
                </a:solidFill>
                <a:effectLst/>
                <a:latin typeface="Roboto" panose="02000000000000000000" pitchFamily="2" charset="0"/>
              </a:rPr>
              <a:t>With the constant change in new technologies and new laws within the judicial system, there is an ongoing need to bridge the skill and knowledge gap. Ongoing planned </a:t>
            </a:r>
            <a:r>
              <a:rPr lang="en-US" sz="1800" b="1" i="0" u="none" strike="noStrike" dirty="0">
                <a:solidFill>
                  <a:srgbClr val="0D0D0D"/>
                </a:solidFill>
                <a:effectLst/>
                <a:latin typeface="Roboto" panose="02000000000000000000" pitchFamily="2" charset="0"/>
              </a:rPr>
              <a:t>formal training </a:t>
            </a:r>
            <a:r>
              <a:rPr lang="en-US" sz="1800" b="0" i="0" u="none" strike="noStrike" dirty="0">
                <a:solidFill>
                  <a:srgbClr val="0D0D0D"/>
                </a:solidFill>
                <a:effectLst/>
                <a:latin typeface="Roboto" panose="02000000000000000000" pitchFamily="2" charset="0"/>
              </a:rPr>
              <a:t>can be a powerful means to ensure that the judicial assistant is updated with the knowledge and skills needed to remain successful on the job. Even those who have been in this position for years should undergo ongoing training and development. </a:t>
            </a:r>
            <a:endParaRPr lang="en-US" b="0" dirty="0">
              <a:effectLst/>
            </a:endParaRPr>
          </a:p>
          <a:p>
            <a:pPr rtl="0">
              <a:spcBef>
                <a:spcPts val="0"/>
              </a:spcBef>
              <a:spcAft>
                <a:spcPts val="0"/>
              </a:spcAft>
            </a:pPr>
            <a:endParaRPr lang="en-US" b="0" dirty="0">
              <a:effectLst/>
            </a:endParaRPr>
          </a:p>
          <a:p>
            <a:pPr rtl="0">
              <a:spcBef>
                <a:spcPts val="0"/>
              </a:spcBef>
              <a:spcAft>
                <a:spcPts val="0"/>
              </a:spcAft>
            </a:pPr>
            <a:r>
              <a:rPr lang="en-US" sz="1800" b="0" i="0" u="none" strike="noStrike" dirty="0">
                <a:solidFill>
                  <a:srgbClr val="0D0D0D"/>
                </a:solidFill>
                <a:effectLst/>
                <a:latin typeface="Roboto" panose="02000000000000000000" pitchFamily="2" charset="0"/>
              </a:rPr>
              <a:t>One skill that could use continuous training as a judicial assistant is researching laws and regulations to assist in preparing legal documents. Training and development is needed specifically for this skill because family court laws and statutes are constantly changing.  A judicial assistant must be able to access what those new laws are and apply them correctly when proofreading orders. </a:t>
            </a:r>
            <a:r>
              <a:rPr lang="en-US" sz="1800" b="0" i="0" u="none" strike="noStrike" dirty="0">
                <a:solidFill>
                  <a:srgbClr val="0D0D0D"/>
                </a:solidFill>
                <a:effectLst/>
                <a:latin typeface="Arial" panose="020B0604020202020204" pitchFamily="34" charset="0"/>
              </a:rPr>
              <a:t>The positive aspect is that there's a staff attorney responsible for drafting orders, yet the judicial assistant needs to possess legal knowledge to make accurate corrections.</a:t>
            </a:r>
          </a:p>
          <a:p>
            <a:pPr rtl="0">
              <a:spcBef>
                <a:spcPts val="0"/>
              </a:spcBef>
              <a:spcAft>
                <a:spcPts val="0"/>
              </a:spcAft>
            </a:pPr>
            <a:endParaRPr lang="en-US" b="0" dirty="0">
              <a:effectLst/>
            </a:endParaRPr>
          </a:p>
          <a:p>
            <a:pPr rtl="0">
              <a:spcBef>
                <a:spcPts val="0"/>
              </a:spcBef>
              <a:spcAft>
                <a:spcPts val="1500"/>
              </a:spcAft>
            </a:pPr>
            <a:r>
              <a:rPr lang="en-US" sz="1800" b="0" i="0" u="none" strike="noStrike" dirty="0">
                <a:solidFill>
                  <a:srgbClr val="0D0D0D"/>
                </a:solidFill>
                <a:effectLst/>
                <a:latin typeface="Roboto" panose="02000000000000000000" pitchFamily="2" charset="0"/>
              </a:rPr>
              <a:t>I recommend that judicial assistants participate in judicial conferences, seminars and webinars with the Judges to stay current on their knowledge of the laws; attend administrative webinar trainings to learn effective ways to research, draft orders, and prepare legal documents; attend monthly committee meeting to stay updated on changes that will affect their role; and to attend bi-annual emotional intelligence training to continue to develop interpersonal skills when dealing with the public. </a:t>
            </a:r>
            <a:endParaRPr lang="en-US" b="0" dirty="0">
              <a:effectLst/>
            </a:endParaRPr>
          </a:p>
          <a:p>
            <a:br>
              <a:rPr lang="en-US" dirty="0"/>
            </a:br>
            <a:endParaRPr lang="en-US" dirty="0">
              <a:latin typeface="Abadi Extra Light" panose="020B0204020104020204" pitchFamily="34" charset="0"/>
            </a:endParaRPr>
          </a:p>
        </p:txBody>
      </p:sp>
      <p:sp>
        <p:nvSpPr>
          <p:cNvPr id="4" name="Slide Number Placeholder 3"/>
          <p:cNvSpPr>
            <a:spLocks noGrp="1"/>
          </p:cNvSpPr>
          <p:nvPr>
            <p:ph type="sldNum" sz="quarter" idx="5"/>
          </p:nvPr>
        </p:nvSpPr>
        <p:spPr/>
        <p:txBody>
          <a:bodyPr/>
          <a:lstStyle/>
          <a:p>
            <a:fld id="{3CFA0038-7055-434C-B6C4-B8C69565C600}" type="slidenum">
              <a:rPr lang="en-US" smtClean="0"/>
              <a:t>8</a:t>
            </a:fld>
            <a:endParaRPr lang="en-US" dirty="0"/>
          </a:p>
        </p:txBody>
      </p:sp>
    </p:spTree>
    <p:extLst>
      <p:ext uri="{BB962C8B-B14F-4D97-AF65-F5344CB8AC3E}">
        <p14:creationId xmlns:p14="http://schemas.microsoft.com/office/powerpoint/2010/main" val="16528791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determining the recommendations for training and development for a judicial assistant, you must then determine the best training methods to accomplish the recommendations. The judicial assistant can benefit from conferences or seminars to learn in depth about new family court law and lectures and presentations that provide examples on how new laws will affect family court decisions.</a:t>
            </a:r>
          </a:p>
          <a:p>
            <a:endParaRPr lang="en-US" dirty="0"/>
          </a:p>
          <a:p>
            <a:r>
              <a:rPr lang="en-US" dirty="0"/>
              <a:t>Behavior modeling and stimulations would be best to train on emotional intelligence (EQ). Presentations will not be an effective way to help someone develop a higher EQ A person needs to participate in behavior modeling in order for the training to be effective. </a:t>
            </a:r>
          </a:p>
          <a:p>
            <a:endParaRPr lang="en-US" dirty="0"/>
          </a:p>
          <a:p>
            <a:r>
              <a:rPr lang="en-US" dirty="0"/>
              <a:t>Administrative training could conduct through webinar training. Not only is it effective, but it’s easily accessible and can be done on the computer versus spending money to send an employee away. Following the training, employees can receive certificates of completion. </a:t>
            </a:r>
          </a:p>
          <a:p>
            <a:endParaRPr lang="en-US" dirty="0"/>
          </a:p>
        </p:txBody>
      </p:sp>
      <p:sp>
        <p:nvSpPr>
          <p:cNvPr id="4" name="Slide Number Placeholder 3"/>
          <p:cNvSpPr>
            <a:spLocks noGrp="1"/>
          </p:cNvSpPr>
          <p:nvPr>
            <p:ph type="sldNum" sz="quarter" idx="5"/>
          </p:nvPr>
        </p:nvSpPr>
        <p:spPr/>
        <p:txBody>
          <a:bodyPr/>
          <a:lstStyle/>
          <a:p>
            <a:fld id="{3CFA0038-7055-434C-B6C4-B8C69565C600}" type="slidenum">
              <a:rPr lang="en-US" smtClean="0"/>
              <a:t>9</a:t>
            </a:fld>
            <a:endParaRPr lang="en-US" dirty="0"/>
          </a:p>
        </p:txBody>
      </p:sp>
    </p:spTree>
    <p:extLst>
      <p:ext uri="{BB962C8B-B14F-4D97-AF65-F5344CB8AC3E}">
        <p14:creationId xmlns:p14="http://schemas.microsoft.com/office/powerpoint/2010/main" val="29372715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chemeClr val="tx1">
                    <a:lumMod val="75000"/>
                    <a:lumOff val="25000"/>
                  </a:schemeClr>
                </a:solidFill>
                <a:effectLst/>
                <a:latin typeface="Abadi Extra Light" panose="020B0204020104020204" pitchFamily="34" charset="0"/>
              </a:rPr>
              <a:t>Lessons I learned about using job analysis data to design a selection for a specific job is, job analysis isn’t just a process, but it’s an effective way to explore the specifics of a job position. During job analysis you can get the details of the requirements, duties, and qualifications.  Conducting a job analysis also empowers organizations with the information needed to make informed decisions as they prepare to hire other candidates and provide ongoing training and development. It’s like being a detective, meticulously examining the tasks, responsibilities, and competencies essential for performing the job proficiently.</a:t>
            </a:r>
            <a:endParaRPr lang="en-US" sz="1200" dirty="0">
              <a:solidFill>
                <a:schemeClr val="tx1">
                  <a:lumMod val="75000"/>
                  <a:lumOff val="25000"/>
                </a:schemeClr>
              </a:solidFill>
              <a:latin typeface="Abadi Extra Light" panose="020B0204020104020204" pitchFamily="34" charset="0"/>
            </a:endParaRPr>
          </a:p>
          <a:p>
            <a:endParaRPr lang="en-US" dirty="0"/>
          </a:p>
        </p:txBody>
      </p:sp>
      <p:sp>
        <p:nvSpPr>
          <p:cNvPr id="4" name="Slide Number Placeholder 3"/>
          <p:cNvSpPr>
            <a:spLocks noGrp="1"/>
          </p:cNvSpPr>
          <p:nvPr>
            <p:ph type="sldNum" sz="quarter" idx="5"/>
          </p:nvPr>
        </p:nvSpPr>
        <p:spPr/>
        <p:txBody>
          <a:bodyPr/>
          <a:lstStyle/>
          <a:p>
            <a:fld id="{3CFA0038-7055-434C-B6C4-B8C69565C600}" type="slidenum">
              <a:rPr lang="en-US" smtClean="0"/>
              <a:t>10</a:t>
            </a:fld>
            <a:endParaRPr lang="en-US" dirty="0"/>
          </a:p>
        </p:txBody>
      </p:sp>
    </p:spTree>
    <p:extLst>
      <p:ext uri="{BB962C8B-B14F-4D97-AF65-F5344CB8AC3E}">
        <p14:creationId xmlns:p14="http://schemas.microsoft.com/office/powerpoint/2010/main" val="30299338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t>4/6/2024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5334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t>4/6/2024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5181345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t>4/6/2024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8044956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with Image">
    <p:spTree>
      <p:nvGrpSpPr>
        <p:cNvPr id="1" name=""/>
        <p:cNvGrpSpPr/>
        <p:nvPr/>
      </p:nvGrpSpPr>
      <p:grpSpPr>
        <a:xfrm>
          <a:off x="0" y="0"/>
          <a:ext cx="0" cy="0"/>
          <a:chOff x="0" y="0"/>
          <a:chExt cx="0" cy="0"/>
        </a:xfrm>
      </p:grpSpPr>
      <p:sp>
        <p:nvSpPr>
          <p:cNvPr id="7"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0" y="4288"/>
            <a:ext cx="12192000" cy="4618512"/>
          </a:xfrm>
          <a:solidFill>
            <a:schemeClr val="bg1">
              <a:lumMod val="95000"/>
            </a:schemeClr>
          </a:solidFill>
        </p:spPr>
        <p:txBody>
          <a:bodyPr/>
          <a:lstStyle/>
          <a:p>
            <a:r>
              <a:rPr lang="en-US"/>
              <a:t>Click icon to add picture</a:t>
            </a:r>
            <a:endParaRPr lang="en-US" dirty="0"/>
          </a:p>
        </p:txBody>
      </p:sp>
      <p:sp>
        <p:nvSpPr>
          <p:cNvPr id="2" name="Rectangle 1">
            <a:extLst>
              <a:ext uri="{FF2B5EF4-FFF2-40B4-BE49-F238E27FC236}">
                <a16:creationId xmlns:a16="http://schemas.microsoft.com/office/drawing/2014/main" id="{BB940F57-02B1-4B56-8BA7-24557BFCBB01}"/>
              </a:ext>
            </a:extLst>
          </p:cNvPr>
          <p:cNvSpPr/>
          <p:nvPr userDrawn="1"/>
        </p:nvSpPr>
        <p:spPr>
          <a:xfrm>
            <a:off x="0" y="4622800"/>
            <a:ext cx="12192000" cy="22309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838199" y="5037721"/>
            <a:ext cx="9575801" cy="891250"/>
          </a:xfrm>
        </p:spPr>
        <p:txBody>
          <a:bodyPr anchor="t">
            <a:noAutofit/>
          </a:bodyPr>
          <a:lstStyle>
            <a:lvl1pPr>
              <a:defRPr sz="5000" b="1">
                <a:solidFill>
                  <a:schemeClr val="bg1"/>
                </a:solidFill>
                <a:latin typeface="+mj-lt"/>
              </a:defRPr>
            </a:lvl1pPr>
          </a:lstStyle>
          <a:p>
            <a:r>
              <a:rPr lang="en-US" dirty="0"/>
              <a:t>CLICK TO ADD TITLE</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838200" y="6125744"/>
            <a:ext cx="9575800" cy="338549"/>
          </a:xfrm>
        </p:spPr>
        <p:txBody>
          <a:bodyP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V="1">
            <a:off x="2079137" y="4855144"/>
            <a:ext cx="0"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5064512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1_Custom Layout">
    <p:spTree>
      <p:nvGrpSpPr>
        <p:cNvPr id="1" name=""/>
        <p:cNvGrpSpPr/>
        <p:nvPr/>
      </p:nvGrpSpPr>
      <p:grpSpPr>
        <a:xfrm>
          <a:off x="0" y="0"/>
          <a:ext cx="0" cy="0"/>
          <a:chOff x="0" y="0"/>
          <a:chExt cx="0" cy="0"/>
        </a:xfrm>
      </p:grpSpPr>
      <p:sp>
        <p:nvSpPr>
          <p:cNvPr id="11" name="Title 1" title="Decorative">
            <a:extLst>
              <a:ext uri="{FF2B5EF4-FFF2-40B4-BE49-F238E27FC236}">
                <a16:creationId xmlns:a16="http://schemas.microsoft.com/office/drawing/2014/main" id="{FC8F08DC-8736-4BFE-8B72-8DD4184DEBE1}"/>
              </a:ext>
            </a:extLst>
          </p:cNvPr>
          <p:cNvSpPr txBox="1">
            <a:spLocks/>
          </p:cNvSpPr>
          <p:nvPr userDrawn="1"/>
        </p:nvSpPr>
        <p:spPr>
          <a:xfrm>
            <a:off x="-1" y="2360141"/>
            <a:ext cx="6096001" cy="4497859"/>
          </a:xfrm>
          <a:prstGeom prst="rect">
            <a:avLst/>
          </a:prstGeom>
          <a:solidFill>
            <a:schemeClr val="accent1"/>
          </a:solidFill>
        </p:spPr>
        <p:txBody>
          <a:bodyPr vert="horz" lIns="0" tIns="45720" rIns="324000" bIns="45720" rtlCol="0" anchor="ctr">
            <a:normAutofit/>
          </a:bodyPr>
          <a:lstStyle>
            <a:lvl1pPr algn="r">
              <a:lnSpc>
                <a:spcPct val="90000"/>
              </a:lnSpc>
              <a:spcBef>
                <a:spcPct val="0"/>
              </a:spcBef>
              <a:buNone/>
              <a:defRPr sz="4000" b="1" i="0" spc="-150">
                <a:solidFill>
                  <a:schemeClr val="tx2"/>
                </a:solidFill>
                <a:latin typeface="Constantia" panose="02030602050306030303" pitchFamily="18" charset="0"/>
                <a:ea typeface="+mj-ea"/>
                <a:cs typeface="Gill Sans" panose="020B0502020104020203" pitchFamily="34" charset="-79"/>
              </a:defRPr>
            </a:lvl1pPr>
          </a:lstStyle>
          <a:p>
            <a:pPr lvl="0"/>
            <a:endParaRPr lang="en-US" dirty="0"/>
          </a:p>
        </p:txBody>
      </p:sp>
      <p:sp>
        <p:nvSpPr>
          <p:cNvPr id="12" name="Title 1" title="Decorative">
            <a:extLst>
              <a:ext uri="{FF2B5EF4-FFF2-40B4-BE49-F238E27FC236}">
                <a16:creationId xmlns:a16="http://schemas.microsoft.com/office/drawing/2014/main" id="{FC8F08DC-8736-4BFE-8B72-8DD4184DEBE1}"/>
              </a:ext>
            </a:extLst>
          </p:cNvPr>
          <p:cNvSpPr txBox="1">
            <a:spLocks/>
          </p:cNvSpPr>
          <p:nvPr userDrawn="1"/>
        </p:nvSpPr>
        <p:spPr>
          <a:xfrm>
            <a:off x="6095999" y="2360141"/>
            <a:ext cx="6096001" cy="4497859"/>
          </a:xfrm>
          <a:prstGeom prst="rect">
            <a:avLst/>
          </a:prstGeom>
          <a:solidFill>
            <a:schemeClr val="accent1">
              <a:lumMod val="60000"/>
              <a:lumOff val="40000"/>
            </a:schemeClr>
          </a:solidFill>
        </p:spPr>
        <p:txBody>
          <a:bodyPr vert="horz" lIns="0" tIns="45720" rIns="324000" bIns="45720" rtlCol="0" anchor="ctr">
            <a:normAutofit/>
          </a:bodyPr>
          <a:lstStyle>
            <a:lvl1pPr algn="r">
              <a:lnSpc>
                <a:spcPct val="90000"/>
              </a:lnSpc>
              <a:spcBef>
                <a:spcPct val="0"/>
              </a:spcBef>
              <a:buNone/>
              <a:defRPr sz="4000" b="1" i="0" spc="-150">
                <a:solidFill>
                  <a:schemeClr val="tx2"/>
                </a:solidFill>
                <a:latin typeface="Constantia" panose="02030602050306030303" pitchFamily="18" charset="0"/>
                <a:ea typeface="+mj-ea"/>
                <a:cs typeface="Gill Sans" panose="020B0502020104020203" pitchFamily="34" charset="-79"/>
              </a:defRPr>
            </a:lvl1pPr>
          </a:lstStyle>
          <a:p>
            <a:pPr lvl="0"/>
            <a:endParaRPr lang="en-US" dirty="0"/>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877607" y="2962016"/>
            <a:ext cx="4340785" cy="382749"/>
          </a:xfrm>
        </p:spPr>
        <p:txBody>
          <a:bodyPr lIns="0" anchor="b">
            <a:normAutofit/>
          </a:bodyPr>
          <a:lstStyle>
            <a:lvl1pPr marL="0" indent="0">
              <a:buNone/>
              <a:defRPr sz="1600" b="1">
                <a:solidFill>
                  <a:schemeClr val="bg1"/>
                </a:solidFill>
                <a:latin typeface="+mj-lt"/>
                <a:cs typeface="Arial" panose="020B0604020202020204" pitchFamily="34" charset="0"/>
              </a:defRPr>
            </a:lvl1pPr>
          </a:lstStyle>
          <a:p>
            <a:pPr lvl="0"/>
            <a:r>
              <a:rPr lang="en-US" dirty="0"/>
              <a:t>Click to add title here</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6972685" y="2962016"/>
            <a:ext cx="4342629" cy="382749"/>
          </a:xfrm>
        </p:spPr>
        <p:txBody>
          <a:bodyPr vert="horz" lIns="0" tIns="45720" rIns="91440" bIns="45720" rtlCol="0" anchor="b">
            <a:normAutofit/>
          </a:bodyPr>
          <a:lstStyle>
            <a:lvl1pPr marL="0" indent="0">
              <a:buNone/>
              <a:defRPr lang="en-US" sz="1600" b="1" dirty="0">
                <a:solidFill>
                  <a:schemeClr val="bg1"/>
                </a:solidFill>
                <a:latin typeface="+mj-lt"/>
              </a:defRPr>
            </a:lvl1pPr>
          </a:lstStyle>
          <a:p>
            <a:pPr marL="228600" lvl="0" indent="-228600"/>
            <a:r>
              <a:rPr lang="en-US" dirty="0"/>
              <a:t>Click to add title here</a:t>
            </a:r>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877607" y="3366301"/>
            <a:ext cx="4340785" cy="2253961"/>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6972685" y="3366301"/>
            <a:ext cx="4342629" cy="2253961"/>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1">
            <a:extLst>
              <a:ext uri="{FF2B5EF4-FFF2-40B4-BE49-F238E27FC236}">
                <a16:creationId xmlns:a16="http://schemas.microsoft.com/office/drawing/2014/main" id="{110731EC-67BA-493B-B1C7-6258DD2B6042}"/>
              </a:ext>
            </a:extLst>
          </p:cNvPr>
          <p:cNvSpPr>
            <a:spLocks noGrp="1"/>
          </p:cNvSpPr>
          <p:nvPr>
            <p:ph type="title"/>
          </p:nvPr>
        </p:nvSpPr>
        <p:spPr>
          <a:xfrm>
            <a:off x="2528215" y="358610"/>
            <a:ext cx="7135570" cy="822240"/>
          </a:xfrm>
        </p:spPr>
        <p:txBody>
          <a:bodyPr lIns="0" anchor="t">
            <a:normAutofit/>
          </a:bodyPr>
          <a:lstStyle>
            <a:lvl1pPr algn="ctr">
              <a:defRPr sz="4000">
                <a:solidFill>
                  <a:schemeClr val="tx1"/>
                </a:solidFill>
                <a:latin typeface="+mj-lt"/>
              </a:defRPr>
            </a:lvl1pPr>
          </a:lstStyle>
          <a:p>
            <a:r>
              <a:rPr lang="en-US"/>
              <a:t>Click to edit Master title style</a:t>
            </a:r>
            <a:endParaRPr lang="en-US" dirty="0"/>
          </a:p>
        </p:txBody>
      </p:sp>
      <p:sp>
        <p:nvSpPr>
          <p:cNvPr id="15"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22583"/>
            <a:ext cx="0" cy="2188805"/>
          </a:xfrm>
          <a:prstGeom prst="line">
            <a:avLst/>
          </a:prstGeom>
          <a:ln w="76200">
            <a:solidFill>
              <a:schemeClr val="accent1">
                <a:lumMod val="40000"/>
                <a:lumOff val="6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39612182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1_Custom Layout">
    <p:bg>
      <p:bgPr>
        <a:solidFill>
          <a:schemeClr val="bg1"/>
        </a:solidFill>
        <a:effectLst/>
      </p:bgPr>
    </p:bg>
    <p:spTree>
      <p:nvGrpSpPr>
        <p:cNvPr id="1" name=""/>
        <p:cNvGrpSpPr/>
        <p:nvPr/>
      </p:nvGrpSpPr>
      <p:grpSpPr>
        <a:xfrm>
          <a:off x="0" y="0"/>
          <a:ext cx="0" cy="0"/>
          <a:chOff x="0" y="0"/>
          <a:chExt cx="0" cy="0"/>
        </a:xfrm>
      </p:grpSpPr>
      <p:sp>
        <p:nvSpPr>
          <p:cNvPr id="29" name="Picture Placeholder 28" title="Decorative">
            <a:extLst>
              <a:ext uri="{FF2B5EF4-FFF2-40B4-BE49-F238E27FC236}">
                <a16:creationId xmlns:a16="http://schemas.microsoft.com/office/drawing/2014/main" id="{AA648B5A-E380-4E42-882E-71EBF6838E22}"/>
              </a:ext>
            </a:extLst>
          </p:cNvPr>
          <p:cNvSpPr>
            <a:spLocks noGrp="1"/>
          </p:cNvSpPr>
          <p:nvPr>
            <p:ph type="pic" sz="quarter" idx="12"/>
          </p:nvPr>
        </p:nvSpPr>
        <p:spPr>
          <a:xfrm>
            <a:off x="6264877" y="0"/>
            <a:ext cx="5927124" cy="6858000"/>
          </a:xfrm>
        </p:spPr>
        <p:txBody>
          <a:bodyPr/>
          <a:lstStyle/>
          <a:p>
            <a:r>
              <a:rPr lang="en-US"/>
              <a:t>Click icon to add picture</a:t>
            </a:r>
            <a:endParaRPr lang="en-US" dirty="0"/>
          </a:p>
        </p:txBody>
      </p:sp>
      <p:sp>
        <p:nvSpPr>
          <p:cNvPr id="32" name="Text Placeholder 30">
            <a:extLst>
              <a:ext uri="{FF2B5EF4-FFF2-40B4-BE49-F238E27FC236}">
                <a16:creationId xmlns:a16="http://schemas.microsoft.com/office/drawing/2014/main" id="{A0A47E85-3BCA-460F-8AB1-52D89AC152B5}"/>
              </a:ext>
            </a:extLst>
          </p:cNvPr>
          <p:cNvSpPr>
            <a:spLocks noGrp="1"/>
          </p:cNvSpPr>
          <p:nvPr>
            <p:ph type="body" sz="quarter" idx="11" hasCustomPrompt="1"/>
          </p:nvPr>
        </p:nvSpPr>
        <p:spPr>
          <a:xfrm>
            <a:off x="471529" y="2348736"/>
            <a:ext cx="4294206" cy="755650"/>
          </a:xfrm>
        </p:spPr>
        <p:txBody>
          <a:bodyPr anchor="ctr">
            <a:normAutofit/>
          </a:bodyPr>
          <a:lstStyle>
            <a:lvl1pPr marL="0" indent="0">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3" name="Text Placeholder 30">
            <a:extLst>
              <a:ext uri="{FF2B5EF4-FFF2-40B4-BE49-F238E27FC236}">
                <a16:creationId xmlns:a16="http://schemas.microsoft.com/office/drawing/2014/main" id="{D357C748-EEC9-489A-BCC6-CA3A91E3F2AD}"/>
              </a:ext>
            </a:extLst>
          </p:cNvPr>
          <p:cNvSpPr>
            <a:spLocks noGrp="1"/>
          </p:cNvSpPr>
          <p:nvPr>
            <p:ph type="body" sz="quarter" idx="13" hasCustomPrompt="1"/>
          </p:nvPr>
        </p:nvSpPr>
        <p:spPr>
          <a:xfrm>
            <a:off x="471529" y="3075850"/>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4" name="Text Placeholder 30">
            <a:extLst>
              <a:ext uri="{FF2B5EF4-FFF2-40B4-BE49-F238E27FC236}">
                <a16:creationId xmlns:a16="http://schemas.microsoft.com/office/drawing/2014/main" id="{59136E3C-98E8-457D-ABD1-BA278DBB491B}"/>
              </a:ext>
            </a:extLst>
          </p:cNvPr>
          <p:cNvSpPr>
            <a:spLocks noGrp="1"/>
          </p:cNvSpPr>
          <p:nvPr>
            <p:ph type="body" sz="quarter" idx="14" hasCustomPrompt="1"/>
          </p:nvPr>
        </p:nvSpPr>
        <p:spPr>
          <a:xfrm>
            <a:off x="471529" y="4645828"/>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5" name="Text Placeholder 30">
            <a:extLst>
              <a:ext uri="{FF2B5EF4-FFF2-40B4-BE49-F238E27FC236}">
                <a16:creationId xmlns:a16="http://schemas.microsoft.com/office/drawing/2014/main" id="{3F9938E0-7CFD-4C1C-88B0-388D25B8B1B8}"/>
              </a:ext>
            </a:extLst>
          </p:cNvPr>
          <p:cNvSpPr>
            <a:spLocks noGrp="1"/>
          </p:cNvSpPr>
          <p:nvPr>
            <p:ph type="body" sz="quarter" idx="15" hasCustomPrompt="1"/>
          </p:nvPr>
        </p:nvSpPr>
        <p:spPr>
          <a:xfrm>
            <a:off x="471529" y="3860839"/>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6" name="Text Placeholder 30">
            <a:extLst>
              <a:ext uri="{FF2B5EF4-FFF2-40B4-BE49-F238E27FC236}">
                <a16:creationId xmlns:a16="http://schemas.microsoft.com/office/drawing/2014/main" id="{D274E9A2-3272-442A-A247-A383255C45F7}"/>
              </a:ext>
            </a:extLst>
          </p:cNvPr>
          <p:cNvSpPr>
            <a:spLocks noGrp="1"/>
          </p:cNvSpPr>
          <p:nvPr>
            <p:ph type="body" sz="quarter" idx="16" hasCustomPrompt="1"/>
          </p:nvPr>
        </p:nvSpPr>
        <p:spPr>
          <a:xfrm>
            <a:off x="471529" y="5430816"/>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 name="Rectangle 2" title="Decorative">
            <a:extLst>
              <a:ext uri="{FF2B5EF4-FFF2-40B4-BE49-F238E27FC236}">
                <a16:creationId xmlns:a16="http://schemas.microsoft.com/office/drawing/2014/main" id="{E2F3CED5-D6C7-4A0B-B731-FDB78F4E3341}"/>
              </a:ext>
            </a:extLst>
          </p:cNvPr>
          <p:cNvSpPr/>
          <p:nvPr userDrawn="1"/>
        </p:nvSpPr>
        <p:spPr>
          <a:xfrm>
            <a:off x="353385" y="0"/>
            <a:ext cx="4572513" cy="20593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hape 62" title="Decorative">
            <a:extLst>
              <a:ext uri="{FF2B5EF4-FFF2-40B4-BE49-F238E27FC236}">
                <a16:creationId xmlns:a16="http://schemas.microsoft.com/office/drawing/2014/main" id="{2683CBB0-468F-4DD2-853B-FBFFA91B662E}"/>
              </a:ext>
            </a:extLst>
          </p:cNvPr>
          <p:cNvSpPr/>
          <p:nvPr userDrawn="1"/>
        </p:nvSpPr>
        <p:spPr>
          <a:xfrm rot="16200000" flipV="1">
            <a:off x="1560255" y="445140"/>
            <a:ext cx="0" cy="1930310"/>
          </a:xfrm>
          <a:prstGeom prst="line">
            <a:avLst/>
          </a:prstGeom>
          <a:ln w="76200">
            <a:solidFill>
              <a:schemeClr val="accent1">
                <a:lumMod val="60000"/>
                <a:lumOff val="40000"/>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13" name="Title 1">
            <a:extLst>
              <a:ext uri="{FF2B5EF4-FFF2-40B4-BE49-F238E27FC236}">
                <a16:creationId xmlns:a16="http://schemas.microsoft.com/office/drawing/2014/main" id="{408AC775-D0E4-4AE8-B104-8AF0CC99549B}"/>
              </a:ext>
            </a:extLst>
          </p:cNvPr>
          <p:cNvSpPr>
            <a:spLocks noGrp="1"/>
          </p:cNvSpPr>
          <p:nvPr>
            <p:ph type="title" hasCustomPrompt="1"/>
          </p:nvPr>
        </p:nvSpPr>
        <p:spPr>
          <a:xfrm>
            <a:off x="595100" y="192385"/>
            <a:ext cx="2275389" cy="1025525"/>
          </a:xfrm>
          <a:noFill/>
        </p:spPr>
        <p:txBody>
          <a:bodyPr vert="horz" lIns="0" tIns="45720" rIns="91440" bIns="0" rtlCol="0" anchor="b">
            <a:noAutofit/>
          </a:bodyPr>
          <a:lstStyle>
            <a:lvl1pPr>
              <a:defRPr lang="en-US" sz="5000" b="1">
                <a:solidFill>
                  <a:schemeClr val="bg1"/>
                </a:solidFill>
                <a:latin typeface="+mj-lt"/>
              </a:defRPr>
            </a:lvl1pPr>
          </a:lstStyle>
          <a:p>
            <a:pPr marL="0" lvl="0"/>
            <a:r>
              <a:rPr lang="en-US" dirty="0"/>
              <a:t>Agenda</a:t>
            </a:r>
          </a:p>
        </p:txBody>
      </p:sp>
    </p:spTree>
    <p:extLst>
      <p:ext uri="{BB962C8B-B14F-4D97-AF65-F5344CB8AC3E}">
        <p14:creationId xmlns:p14="http://schemas.microsoft.com/office/powerpoint/2010/main" val="599248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Title Slide with Image">
    <p:spTree>
      <p:nvGrpSpPr>
        <p:cNvPr id="1" name=""/>
        <p:cNvGrpSpPr/>
        <p:nvPr/>
      </p:nvGrpSpPr>
      <p:grpSpPr>
        <a:xfrm>
          <a:off x="0" y="0"/>
          <a:ext cx="0" cy="0"/>
          <a:chOff x="0" y="0"/>
          <a:chExt cx="0" cy="0"/>
        </a:xfrm>
      </p:grpSpPr>
      <p:sp>
        <p:nvSpPr>
          <p:cNvPr id="7"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0" y="4288"/>
            <a:ext cx="12192000" cy="6853712"/>
          </a:xfrm>
          <a:solidFill>
            <a:schemeClr val="bg1">
              <a:lumMod val="95000"/>
            </a:schemeClr>
          </a:solidFill>
        </p:spPr>
        <p:txBody>
          <a:bodyPr/>
          <a:lstStyle/>
          <a:p>
            <a:r>
              <a:rPr lang="en-US"/>
              <a:t>Click icon to add picture</a:t>
            </a:r>
            <a:endParaRPr lang="en-US" dirty="0"/>
          </a:p>
        </p:txBody>
      </p:sp>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838199" y="2002421"/>
            <a:ext cx="7252505" cy="891250"/>
          </a:xfrm>
        </p:spPr>
        <p:txBody>
          <a:bodyPr anchor="t">
            <a:noAutofit/>
          </a:bodyPr>
          <a:lstStyle>
            <a:lvl1pPr>
              <a:defRPr sz="5000" b="1">
                <a:solidFill>
                  <a:schemeClr val="bg1"/>
                </a:solidFill>
                <a:latin typeface="+mj-lt"/>
              </a:defRPr>
            </a:lvl1pPr>
          </a:lstStyle>
          <a:p>
            <a:r>
              <a:rPr lang="en-US" dirty="0"/>
              <a:t>THANK YOU</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838200" y="3090444"/>
            <a:ext cx="7252504" cy="338549"/>
          </a:xfrm>
        </p:spPr>
        <p:txBody>
          <a:bodyP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WWW.WEBSITENAME.COM</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V="1">
            <a:off x="1918496" y="1819845"/>
            <a:ext cx="1"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36047623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Slide with Image">
    <p:bg>
      <p:bgPr>
        <a:solidFill>
          <a:schemeClr val="accent1"/>
        </a:solidFill>
        <a:effectLst/>
      </p:bgPr>
    </p:bg>
    <p:spTree>
      <p:nvGrpSpPr>
        <p:cNvPr id="1" name=""/>
        <p:cNvGrpSpPr/>
        <p:nvPr/>
      </p:nvGrpSpPr>
      <p:grpSpPr>
        <a:xfrm>
          <a:off x="0" y="0"/>
          <a:ext cx="0" cy="0"/>
          <a:chOff x="0" y="0"/>
          <a:chExt cx="0" cy="0"/>
        </a:xfrm>
      </p:grpSpPr>
      <p:sp>
        <p:nvSpPr>
          <p:cNvPr id="7"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5295899" y="4288"/>
            <a:ext cx="6896100" cy="6853712"/>
          </a:xfrm>
          <a:solidFill>
            <a:schemeClr val="bg1">
              <a:lumMod val="95000"/>
            </a:schemeClr>
          </a:solidFill>
        </p:spPr>
        <p:txBody>
          <a:bodyPr/>
          <a:lstStyle/>
          <a:p>
            <a:r>
              <a:rPr lang="en-US"/>
              <a:t>Click icon to add picture</a:t>
            </a:r>
            <a:endParaRPr lang="en-US" dirty="0"/>
          </a:p>
        </p:txBody>
      </p:sp>
      <p:sp>
        <p:nvSpPr>
          <p:cNvPr id="9" name="Rectangle 8">
            <a:extLst>
              <a:ext uri="{FF2B5EF4-FFF2-40B4-BE49-F238E27FC236}">
                <a16:creationId xmlns:a16="http://schemas.microsoft.com/office/drawing/2014/main" id="{38CBA09E-664D-42AC-81A8-E6756A655750}"/>
              </a:ext>
            </a:extLst>
          </p:cNvPr>
          <p:cNvSpPr/>
          <p:nvPr userDrawn="1"/>
        </p:nvSpPr>
        <p:spPr>
          <a:xfrm>
            <a:off x="0" y="1539433"/>
            <a:ext cx="8866207" cy="53185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title="Decorative"/>
          <p:cNvSpPr/>
          <p:nvPr userDrawn="1"/>
        </p:nvSpPr>
        <p:spPr>
          <a:xfrm>
            <a:off x="0" y="0"/>
            <a:ext cx="5295899" cy="6858000"/>
          </a:xfrm>
          <a:prstGeom prst="rect">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798690" y="2040520"/>
            <a:ext cx="4120444" cy="1818655"/>
          </a:xfrm>
        </p:spPr>
        <p:txBody>
          <a:bodyPr anchor="b">
            <a:noAutofit/>
          </a:bodyPr>
          <a:lstStyle>
            <a:lvl1pPr algn="l">
              <a:defRPr sz="5000" b="1">
                <a:solidFill>
                  <a:schemeClr val="bg1"/>
                </a:solidFill>
                <a:latin typeface="+mj-lt"/>
              </a:defRPr>
            </a:lvl1pPr>
          </a:lstStyle>
          <a:p>
            <a:r>
              <a:rPr lang="en-US" dirty="0"/>
              <a:t>CLICK TO ADD TITLE</a:t>
            </a:r>
          </a:p>
        </p:txBody>
      </p:sp>
      <p:sp>
        <p:nvSpPr>
          <p:cNvPr id="10" name="Text Placeholder 12">
            <a:extLst>
              <a:ext uri="{FF2B5EF4-FFF2-40B4-BE49-F238E27FC236}">
                <a16:creationId xmlns:a16="http://schemas.microsoft.com/office/drawing/2014/main" id="{1221857D-ECFA-4D4D-91DF-E36500791501}"/>
              </a:ext>
            </a:extLst>
          </p:cNvPr>
          <p:cNvSpPr>
            <a:spLocks noGrp="1"/>
          </p:cNvSpPr>
          <p:nvPr>
            <p:ph type="body" sz="quarter" idx="15" hasCustomPrompt="1"/>
          </p:nvPr>
        </p:nvSpPr>
        <p:spPr>
          <a:xfrm>
            <a:off x="798690" y="4031658"/>
            <a:ext cx="4120443" cy="338549"/>
          </a:xfrm>
        </p:spPr>
        <p:txBody>
          <a:bodyPr>
            <a:normAutofit/>
          </a:bodyPr>
          <a:lstStyle>
            <a:lvl1pPr marL="0" indent="0" algn="l">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11" name="Shape 62" title="Decorative">
            <a:extLst>
              <a:ext uri="{FF2B5EF4-FFF2-40B4-BE49-F238E27FC236}">
                <a16:creationId xmlns:a16="http://schemas.microsoft.com/office/drawing/2014/main" id="{E1A23DB6-E067-4A30-8C4B-98B452428518}"/>
              </a:ext>
            </a:extLst>
          </p:cNvPr>
          <p:cNvSpPr/>
          <p:nvPr userDrawn="1"/>
        </p:nvSpPr>
        <p:spPr>
          <a:xfrm rot="16200000" flipV="1">
            <a:off x="1893092" y="2764774"/>
            <a:ext cx="0" cy="2188806"/>
          </a:xfrm>
          <a:prstGeom prst="line">
            <a:avLst/>
          </a:prstGeom>
          <a:ln w="25400">
            <a:solidFill>
              <a:schemeClr val="bg1"/>
            </a:solidFill>
            <a:miter lim="400000"/>
          </a:ln>
        </p:spPr>
        <p:txBody>
          <a:bodyPr lIns="19050" tIns="19050" rIns="19050" bIns="19050" anchor="ctr"/>
          <a:lstStyle/>
          <a:p>
            <a:pPr algn="l">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5588500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8"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5"/>
          </p:nvPr>
        </p:nvSpPr>
        <p:spPr>
          <a:xfrm>
            <a:off x="0" y="0"/>
            <a:ext cx="12192000" cy="6853712"/>
          </a:xfrm>
          <a:solidFill>
            <a:schemeClr val="bg1">
              <a:lumMod val="95000"/>
            </a:schemeClr>
          </a:solidFill>
        </p:spPr>
        <p:txBody>
          <a:bodyPr/>
          <a:lstStyle/>
          <a:p>
            <a:r>
              <a:rPr lang="en-US"/>
              <a:t>Click icon to add picture</a:t>
            </a:r>
            <a:endParaRPr lang="en-US" dirty="0"/>
          </a:p>
        </p:txBody>
      </p:sp>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3872090" y="2905535"/>
            <a:ext cx="4120444" cy="891250"/>
          </a:xfrm>
        </p:spPr>
        <p:txBody>
          <a:bodyPr anchor="t">
            <a:noAutofit/>
          </a:bodyPr>
          <a:lstStyle>
            <a:lvl1pPr algn="ctr">
              <a:defRPr sz="5000" b="1">
                <a:solidFill>
                  <a:schemeClr val="bg1"/>
                </a:solidFill>
                <a:latin typeface="+mj-lt"/>
              </a:defRPr>
            </a:lvl1pPr>
          </a:lstStyle>
          <a:p>
            <a:r>
              <a:rPr lang="en-US" dirty="0"/>
              <a:t>THANK YOU</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3872090" y="3993558"/>
            <a:ext cx="4120443" cy="338549"/>
          </a:xfrm>
        </p:spPr>
        <p:txBody>
          <a:bodyPr>
            <a:normAutofit/>
          </a:bodyPr>
          <a:lstStyle>
            <a:lvl1pPr marL="0" indent="0" algn="ctr">
              <a:buNone/>
              <a:defRPr sz="1600" spc="300">
                <a:solidFill>
                  <a:schemeClr val="bg1"/>
                </a:solidFill>
                <a:latin typeface="+mn-lt"/>
                <a:cs typeface="Arial" panose="020B0604020202020204" pitchFamily="34" charset="0"/>
              </a:defRPr>
            </a:lvl1pPr>
          </a:lstStyle>
          <a:p>
            <a:pPr lvl="0"/>
            <a:r>
              <a:rPr lang="en-US" dirty="0"/>
              <a:t>WWW.WEBSITENAME.COM</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V="1">
            <a:off x="5932310" y="2726675"/>
            <a:ext cx="1" cy="2188805"/>
          </a:xfrm>
          <a:prstGeom prst="line">
            <a:avLst/>
          </a:prstGeom>
          <a:ln w="254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2" name="Rectangle 1" title="Decorative"/>
          <p:cNvSpPr/>
          <p:nvPr userDrawn="1"/>
        </p:nvSpPr>
        <p:spPr>
          <a:xfrm>
            <a:off x="3872089" y="860778"/>
            <a:ext cx="4120444" cy="5136445"/>
          </a:xfrm>
          <a:prstGeom prst="rect">
            <a:avLst/>
          </a:prstGeom>
          <a:noFill/>
          <a:ln w="762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916583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Slide with Image">
    <p:bg>
      <p:bgPr>
        <a:solidFill>
          <a:schemeClr val="accent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2565399" y="3107447"/>
            <a:ext cx="7252505" cy="891250"/>
          </a:xfrm>
        </p:spPr>
        <p:txBody>
          <a:bodyPr anchor="t">
            <a:noAutofit/>
          </a:bodyPr>
          <a:lstStyle>
            <a:lvl1pPr algn="ctr">
              <a:defRPr sz="5000" b="1">
                <a:solidFill>
                  <a:schemeClr val="bg1"/>
                </a:solidFill>
                <a:latin typeface="+mj-lt"/>
              </a:defRPr>
            </a:lvl1pPr>
          </a:lstStyle>
          <a:p>
            <a:r>
              <a:rPr lang="en-US" dirty="0"/>
              <a:t>CLICK TO ADD TITLE</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2565400" y="4195470"/>
            <a:ext cx="7252504" cy="338549"/>
          </a:xfrm>
        </p:spPr>
        <p:txBody>
          <a:bodyPr>
            <a:normAutofit/>
          </a:bodyPr>
          <a:lstStyle>
            <a:lvl1pPr marL="0" indent="0" algn="ctr">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924870"/>
            <a:ext cx="0" cy="2188805"/>
          </a:xfrm>
          <a:prstGeom prst="line">
            <a:avLst/>
          </a:prstGeom>
          <a:ln w="254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7" name="Rectangle 6" title="Decorative"/>
          <p:cNvSpPr/>
          <p:nvPr userDrawn="1"/>
        </p:nvSpPr>
        <p:spPr>
          <a:xfrm>
            <a:off x="1238104" y="860778"/>
            <a:ext cx="9715792" cy="5136445"/>
          </a:xfrm>
          <a:prstGeom prst="rect">
            <a:avLst/>
          </a:prstGeom>
          <a:noFill/>
          <a:ln w="762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533285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Title Slide with Image">
    <p:bg>
      <p:bgPr>
        <a:solidFill>
          <a:schemeClr val="accent4"/>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2565399" y="3107447"/>
            <a:ext cx="7252505" cy="891250"/>
          </a:xfrm>
        </p:spPr>
        <p:txBody>
          <a:bodyPr anchor="t">
            <a:noAutofit/>
          </a:bodyPr>
          <a:lstStyle>
            <a:lvl1pPr algn="ctr">
              <a:defRPr sz="5000" b="1">
                <a:solidFill>
                  <a:schemeClr val="bg1"/>
                </a:solidFill>
                <a:latin typeface="+mj-lt"/>
              </a:defRPr>
            </a:lvl1pPr>
          </a:lstStyle>
          <a:p>
            <a:r>
              <a:rPr lang="en-US" dirty="0"/>
              <a:t>CLICK TO ADD TITLE</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2565400" y="4195470"/>
            <a:ext cx="7252504" cy="338549"/>
          </a:xfrm>
        </p:spPr>
        <p:txBody>
          <a:bodyPr>
            <a:normAutofit/>
          </a:bodyPr>
          <a:lstStyle>
            <a:lvl1pPr marL="0" indent="0" algn="ctr">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924870"/>
            <a:ext cx="0" cy="2188805"/>
          </a:xfrm>
          <a:prstGeom prst="line">
            <a:avLst/>
          </a:prstGeom>
          <a:ln w="254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7" name="Rectangle 6" title="Decorative"/>
          <p:cNvSpPr/>
          <p:nvPr userDrawn="1"/>
        </p:nvSpPr>
        <p:spPr>
          <a:xfrm>
            <a:off x="1238104" y="860778"/>
            <a:ext cx="9715792" cy="5136445"/>
          </a:xfrm>
          <a:prstGeom prst="rect">
            <a:avLst/>
          </a:prstGeom>
          <a:noFill/>
          <a:ln w="762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78760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t>4/6/2024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a:t>
            </a:fld>
            <a:endParaRPr lang="en-US" dirty="0"/>
          </a:p>
        </p:txBody>
      </p:sp>
    </p:spTree>
    <p:extLst>
      <p:ext uri="{BB962C8B-B14F-4D97-AF65-F5344CB8AC3E}">
        <p14:creationId xmlns:p14="http://schemas.microsoft.com/office/powerpoint/2010/main" val="17289444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Title Slide with Image">
    <p:bg>
      <p:bgPr>
        <a:solidFill>
          <a:schemeClr val="accent2"/>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2565399" y="3107447"/>
            <a:ext cx="7252505" cy="891250"/>
          </a:xfrm>
        </p:spPr>
        <p:txBody>
          <a:bodyPr anchor="t">
            <a:noAutofit/>
          </a:bodyPr>
          <a:lstStyle>
            <a:lvl1pPr algn="ctr">
              <a:defRPr sz="5000" b="1">
                <a:solidFill>
                  <a:schemeClr val="bg1"/>
                </a:solidFill>
                <a:latin typeface="+mj-lt"/>
              </a:defRPr>
            </a:lvl1pPr>
          </a:lstStyle>
          <a:p>
            <a:r>
              <a:rPr lang="en-US" dirty="0"/>
              <a:t>CLICK TO ADD TITLE</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2565400" y="4195470"/>
            <a:ext cx="7252504" cy="338549"/>
          </a:xfrm>
        </p:spPr>
        <p:txBody>
          <a:bodyPr>
            <a:normAutofit/>
          </a:bodyPr>
          <a:lstStyle>
            <a:lvl1pPr marL="0" indent="0" algn="ctr">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924870"/>
            <a:ext cx="0" cy="2188805"/>
          </a:xfrm>
          <a:prstGeom prst="line">
            <a:avLst/>
          </a:prstGeom>
          <a:ln w="254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7" name="Rectangle 6" title="Decorative"/>
          <p:cNvSpPr/>
          <p:nvPr userDrawn="1"/>
        </p:nvSpPr>
        <p:spPr>
          <a:xfrm>
            <a:off x="1238104" y="860778"/>
            <a:ext cx="9715792" cy="5136445"/>
          </a:xfrm>
          <a:prstGeom prst="rect">
            <a:avLst/>
          </a:prstGeom>
          <a:noFill/>
          <a:ln w="76200">
            <a:solidFill>
              <a:schemeClr val="accent2">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028956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lide Divider with Image">
    <p:bg>
      <p:bgPr>
        <a:solidFill>
          <a:schemeClr val="accent1"/>
        </a:solidFill>
        <a:effectLst/>
      </p:bgPr>
    </p:bg>
    <p:spTree>
      <p:nvGrpSpPr>
        <p:cNvPr id="1" name=""/>
        <p:cNvGrpSpPr/>
        <p:nvPr/>
      </p:nvGrpSpPr>
      <p:grpSpPr>
        <a:xfrm>
          <a:off x="0" y="0"/>
          <a:ext cx="0" cy="0"/>
          <a:chOff x="0" y="0"/>
          <a:chExt cx="0" cy="0"/>
        </a:xfrm>
      </p:grpSpPr>
      <p:sp>
        <p:nvSpPr>
          <p:cNvPr id="11"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5"/>
          </p:nvPr>
        </p:nvSpPr>
        <p:spPr>
          <a:xfrm>
            <a:off x="0" y="0"/>
            <a:ext cx="12192000" cy="6853712"/>
          </a:xfrm>
          <a:solidFill>
            <a:schemeClr val="bg1">
              <a:lumMod val="95000"/>
            </a:schemeClr>
          </a:solidFill>
        </p:spPr>
        <p:txBody>
          <a:bodyPr/>
          <a:lstStyle/>
          <a:p>
            <a:r>
              <a:rPr lang="en-US"/>
              <a:t>Click icon to add picture</a:t>
            </a:r>
            <a:endParaRPr lang="en-US" dirty="0"/>
          </a:p>
        </p:txBody>
      </p:sp>
      <p:sp>
        <p:nvSpPr>
          <p:cNvPr id="8" name="Title 1">
            <a:extLst>
              <a:ext uri="{FF2B5EF4-FFF2-40B4-BE49-F238E27FC236}">
                <a16:creationId xmlns:a16="http://schemas.microsoft.com/office/drawing/2014/main" id="{0E919B9B-5D3F-4FF0-A499-8925E9560B94}"/>
              </a:ext>
            </a:extLst>
          </p:cNvPr>
          <p:cNvSpPr>
            <a:spLocks noGrp="1"/>
          </p:cNvSpPr>
          <p:nvPr>
            <p:ph type="title" hasCustomPrompt="1"/>
          </p:nvPr>
        </p:nvSpPr>
        <p:spPr>
          <a:xfrm>
            <a:off x="838199" y="3673179"/>
            <a:ext cx="6826342" cy="2188805"/>
          </a:xfrm>
        </p:spPr>
        <p:txBody>
          <a:bodyPr rIns="457200" anchor="ctr">
            <a:noAutofit/>
          </a:bodyPr>
          <a:lstStyle>
            <a:lvl1pPr algn="r">
              <a:defRPr sz="5000" b="1">
                <a:solidFill>
                  <a:schemeClr val="bg1"/>
                </a:solidFill>
                <a:latin typeface="+mj-lt"/>
              </a:defRPr>
            </a:lvl1pPr>
          </a:lstStyle>
          <a:p>
            <a:r>
              <a:rPr lang="en-US" dirty="0"/>
              <a:t>CLICK TO ADD TITLE</a:t>
            </a:r>
          </a:p>
        </p:txBody>
      </p:sp>
      <p:sp>
        <p:nvSpPr>
          <p:cNvPr id="9" name="Text Placeholder 12" title="Decorative">
            <a:extLst>
              <a:ext uri="{FF2B5EF4-FFF2-40B4-BE49-F238E27FC236}">
                <a16:creationId xmlns:a16="http://schemas.microsoft.com/office/drawing/2014/main" id="{89A80859-BDA6-44AA-A750-4E06108B9B2B}"/>
              </a:ext>
            </a:extLst>
          </p:cNvPr>
          <p:cNvSpPr>
            <a:spLocks noGrp="1"/>
          </p:cNvSpPr>
          <p:nvPr>
            <p:ph type="body" sz="quarter" idx="14" hasCustomPrompt="1"/>
          </p:nvPr>
        </p:nvSpPr>
        <p:spPr>
          <a:xfrm>
            <a:off x="7664542" y="3665204"/>
            <a:ext cx="4527458" cy="2196780"/>
          </a:xfrm>
          <a:solidFill>
            <a:schemeClr val="accent1"/>
          </a:solidFill>
        </p:spPr>
        <p:txBody>
          <a:bodyPr lIns="274320" tIns="182880" rIns="182880" bIns="182880" anchor="ct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6" name="Shape 62" title="Decorative">
            <a:extLst>
              <a:ext uri="{FF2B5EF4-FFF2-40B4-BE49-F238E27FC236}">
                <a16:creationId xmlns:a16="http://schemas.microsoft.com/office/drawing/2014/main" id="{E1A23DB6-E067-4A30-8C4B-98B452428518}"/>
              </a:ext>
            </a:extLst>
          </p:cNvPr>
          <p:cNvSpPr/>
          <p:nvPr userDrawn="1"/>
        </p:nvSpPr>
        <p:spPr>
          <a:xfrm flipV="1">
            <a:off x="7664541" y="3673179"/>
            <a:ext cx="1"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1327372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Slide Divider with Image">
    <p:bg>
      <p:bgPr>
        <a:solidFill>
          <a:schemeClr val="accent1"/>
        </a:solidFill>
        <a:effectLst/>
      </p:bgPr>
    </p:bg>
    <p:spTree>
      <p:nvGrpSpPr>
        <p:cNvPr id="1" name=""/>
        <p:cNvGrpSpPr/>
        <p:nvPr/>
      </p:nvGrpSpPr>
      <p:grpSpPr>
        <a:xfrm>
          <a:off x="0" y="0"/>
          <a:ext cx="0" cy="0"/>
          <a:chOff x="0" y="0"/>
          <a:chExt cx="0" cy="0"/>
        </a:xfrm>
      </p:grpSpPr>
      <p:sp>
        <p:nvSpPr>
          <p:cNvPr id="11"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5"/>
          </p:nvPr>
        </p:nvSpPr>
        <p:spPr>
          <a:xfrm>
            <a:off x="0" y="0"/>
            <a:ext cx="12192000" cy="6853712"/>
          </a:xfrm>
          <a:solidFill>
            <a:schemeClr val="bg1">
              <a:lumMod val="95000"/>
            </a:schemeClr>
          </a:solidFill>
        </p:spPr>
        <p:txBody>
          <a:bodyPr/>
          <a:lstStyle/>
          <a:p>
            <a:r>
              <a:rPr lang="en-US"/>
              <a:t>Click icon to add picture</a:t>
            </a:r>
            <a:endParaRPr lang="en-US" dirty="0"/>
          </a:p>
        </p:txBody>
      </p:sp>
      <p:sp>
        <p:nvSpPr>
          <p:cNvPr id="8" name="Title 1">
            <a:extLst>
              <a:ext uri="{FF2B5EF4-FFF2-40B4-BE49-F238E27FC236}">
                <a16:creationId xmlns:a16="http://schemas.microsoft.com/office/drawing/2014/main" id="{0E919B9B-5D3F-4FF0-A499-8925E9560B94}"/>
              </a:ext>
            </a:extLst>
          </p:cNvPr>
          <p:cNvSpPr>
            <a:spLocks noGrp="1"/>
          </p:cNvSpPr>
          <p:nvPr>
            <p:ph type="title" hasCustomPrompt="1"/>
          </p:nvPr>
        </p:nvSpPr>
        <p:spPr>
          <a:xfrm>
            <a:off x="838199" y="3673179"/>
            <a:ext cx="6826342" cy="2188805"/>
          </a:xfrm>
        </p:spPr>
        <p:txBody>
          <a:bodyPr rIns="457200" anchor="ctr">
            <a:noAutofit/>
          </a:bodyPr>
          <a:lstStyle>
            <a:lvl1pPr algn="r">
              <a:defRPr sz="5000" b="1">
                <a:solidFill>
                  <a:schemeClr val="bg1"/>
                </a:solidFill>
                <a:latin typeface="+mj-lt"/>
              </a:defRPr>
            </a:lvl1pPr>
          </a:lstStyle>
          <a:p>
            <a:r>
              <a:rPr lang="en-US" dirty="0"/>
              <a:t>CLICK TO ADD TITLE</a:t>
            </a:r>
          </a:p>
        </p:txBody>
      </p:sp>
      <p:sp>
        <p:nvSpPr>
          <p:cNvPr id="9" name="Text Placeholder 12" title="Decorative">
            <a:extLst>
              <a:ext uri="{FF2B5EF4-FFF2-40B4-BE49-F238E27FC236}">
                <a16:creationId xmlns:a16="http://schemas.microsoft.com/office/drawing/2014/main" id="{89A80859-BDA6-44AA-A750-4E06108B9B2B}"/>
              </a:ext>
            </a:extLst>
          </p:cNvPr>
          <p:cNvSpPr>
            <a:spLocks noGrp="1"/>
          </p:cNvSpPr>
          <p:nvPr>
            <p:ph type="body" sz="quarter" idx="14" hasCustomPrompt="1"/>
          </p:nvPr>
        </p:nvSpPr>
        <p:spPr>
          <a:xfrm>
            <a:off x="7664542" y="3665204"/>
            <a:ext cx="4527458" cy="2196780"/>
          </a:xfrm>
          <a:solidFill>
            <a:schemeClr val="accent2"/>
          </a:solidFill>
        </p:spPr>
        <p:txBody>
          <a:bodyPr lIns="274320" tIns="182880" rIns="182880" bIns="182880" anchor="ct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6" name="Shape 62" title="Decorative">
            <a:extLst>
              <a:ext uri="{FF2B5EF4-FFF2-40B4-BE49-F238E27FC236}">
                <a16:creationId xmlns:a16="http://schemas.microsoft.com/office/drawing/2014/main" id="{E1A23DB6-E067-4A30-8C4B-98B452428518}"/>
              </a:ext>
            </a:extLst>
          </p:cNvPr>
          <p:cNvSpPr/>
          <p:nvPr userDrawn="1"/>
        </p:nvSpPr>
        <p:spPr>
          <a:xfrm flipV="1">
            <a:off x="7664541" y="3673179"/>
            <a:ext cx="1" cy="2188805"/>
          </a:xfrm>
          <a:prstGeom prst="line">
            <a:avLst/>
          </a:prstGeom>
          <a:ln w="76200">
            <a:solidFill>
              <a:schemeClr val="accent2">
                <a:lumMod val="75000"/>
                <a:lumOff val="25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142066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Slide Divider with Image">
    <p:bg>
      <p:bgPr>
        <a:solidFill>
          <a:schemeClr val="accent1"/>
        </a:solidFill>
        <a:effectLst/>
      </p:bgPr>
    </p:bg>
    <p:spTree>
      <p:nvGrpSpPr>
        <p:cNvPr id="1" name=""/>
        <p:cNvGrpSpPr/>
        <p:nvPr/>
      </p:nvGrpSpPr>
      <p:grpSpPr>
        <a:xfrm>
          <a:off x="0" y="0"/>
          <a:ext cx="0" cy="0"/>
          <a:chOff x="0" y="0"/>
          <a:chExt cx="0" cy="0"/>
        </a:xfrm>
      </p:grpSpPr>
      <p:sp>
        <p:nvSpPr>
          <p:cNvPr id="7"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5"/>
          </p:nvPr>
        </p:nvSpPr>
        <p:spPr>
          <a:xfrm>
            <a:off x="0" y="0"/>
            <a:ext cx="12192000" cy="6853712"/>
          </a:xfrm>
          <a:solidFill>
            <a:schemeClr val="bg1">
              <a:lumMod val="95000"/>
            </a:schemeClr>
          </a:solidFill>
        </p:spPr>
        <p:txBody>
          <a:bodyPr/>
          <a:lstStyle/>
          <a:p>
            <a:r>
              <a:rPr lang="en-US"/>
              <a:t>Click icon to add picture</a:t>
            </a:r>
            <a:endParaRPr lang="en-US" dirty="0"/>
          </a:p>
        </p:txBody>
      </p:sp>
      <p:sp>
        <p:nvSpPr>
          <p:cNvPr id="2" name="Rectangle 1" title="Decorative"/>
          <p:cNvSpPr/>
          <p:nvPr userDrawn="1"/>
        </p:nvSpPr>
        <p:spPr>
          <a:xfrm>
            <a:off x="4769712" y="3138616"/>
            <a:ext cx="7422288" cy="32127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0E919B9B-5D3F-4FF0-A499-8925E9560B94}"/>
              </a:ext>
            </a:extLst>
          </p:cNvPr>
          <p:cNvSpPr>
            <a:spLocks noGrp="1"/>
          </p:cNvSpPr>
          <p:nvPr>
            <p:ph type="title" hasCustomPrompt="1"/>
          </p:nvPr>
        </p:nvSpPr>
        <p:spPr>
          <a:xfrm>
            <a:off x="5114413" y="4304207"/>
            <a:ext cx="6439156" cy="891250"/>
          </a:xfrm>
        </p:spPr>
        <p:txBody>
          <a:bodyPr anchor="t">
            <a:noAutofit/>
          </a:bodyPr>
          <a:lstStyle>
            <a:lvl1pPr>
              <a:defRPr sz="5000" b="1">
                <a:solidFill>
                  <a:schemeClr val="bg1"/>
                </a:solidFill>
                <a:latin typeface="+mj-lt"/>
              </a:defRPr>
            </a:lvl1pPr>
          </a:lstStyle>
          <a:p>
            <a:r>
              <a:rPr lang="en-US" dirty="0"/>
              <a:t>CLICK TO ADD TITLE</a:t>
            </a:r>
          </a:p>
        </p:txBody>
      </p:sp>
      <p:sp>
        <p:nvSpPr>
          <p:cNvPr id="9" name="Text Placeholder 12">
            <a:extLst>
              <a:ext uri="{FF2B5EF4-FFF2-40B4-BE49-F238E27FC236}">
                <a16:creationId xmlns:a16="http://schemas.microsoft.com/office/drawing/2014/main" id="{89A80859-BDA6-44AA-A750-4E06108B9B2B}"/>
              </a:ext>
            </a:extLst>
          </p:cNvPr>
          <p:cNvSpPr>
            <a:spLocks noGrp="1"/>
          </p:cNvSpPr>
          <p:nvPr>
            <p:ph type="body" sz="quarter" idx="14" hasCustomPrompt="1"/>
          </p:nvPr>
        </p:nvSpPr>
        <p:spPr>
          <a:xfrm>
            <a:off x="5114413" y="5505120"/>
            <a:ext cx="6439155" cy="338549"/>
          </a:xfrm>
        </p:spPr>
        <p:txBody>
          <a:bodyP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6" name="Shape 62" title="Decorative">
            <a:extLst>
              <a:ext uri="{FF2B5EF4-FFF2-40B4-BE49-F238E27FC236}">
                <a16:creationId xmlns:a16="http://schemas.microsoft.com/office/drawing/2014/main" id="{E1A23DB6-E067-4A30-8C4B-98B452428518}"/>
              </a:ext>
            </a:extLst>
          </p:cNvPr>
          <p:cNvSpPr/>
          <p:nvPr userDrawn="1"/>
        </p:nvSpPr>
        <p:spPr>
          <a:xfrm rot="16200000" flipV="1">
            <a:off x="6208815" y="4226947"/>
            <a:ext cx="1"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42356504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lide Divider 2">
    <p:bg>
      <p:bgPr>
        <a:solidFill>
          <a:schemeClr val="accent1"/>
        </a:solidFill>
        <a:effectLst/>
      </p:bgPr>
    </p:bg>
    <p:spTree>
      <p:nvGrpSpPr>
        <p:cNvPr id="1" name=""/>
        <p:cNvGrpSpPr/>
        <p:nvPr/>
      </p:nvGrpSpPr>
      <p:grpSpPr>
        <a:xfrm>
          <a:off x="0" y="0"/>
          <a:ext cx="0" cy="0"/>
          <a:chOff x="0" y="0"/>
          <a:chExt cx="0" cy="0"/>
        </a:xfrm>
      </p:grpSpPr>
      <p:sp>
        <p:nvSpPr>
          <p:cNvPr id="6"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5"/>
          </p:nvPr>
        </p:nvSpPr>
        <p:spPr>
          <a:xfrm>
            <a:off x="0" y="0"/>
            <a:ext cx="12192000" cy="6853712"/>
          </a:xfrm>
          <a:solidFill>
            <a:schemeClr val="bg1">
              <a:lumMod val="95000"/>
            </a:schemeClr>
          </a:solidFill>
        </p:spPr>
        <p:txBody>
          <a:bodyPr/>
          <a:lstStyle/>
          <a:p>
            <a:r>
              <a:rPr lang="en-US"/>
              <a:t>Click icon to add picture</a:t>
            </a:r>
            <a:endParaRPr lang="en-US" dirty="0"/>
          </a:p>
        </p:txBody>
      </p:sp>
      <p:sp>
        <p:nvSpPr>
          <p:cNvPr id="2" name="Rectangle 1" title="Decorative"/>
          <p:cNvSpPr/>
          <p:nvPr userDrawn="1"/>
        </p:nvSpPr>
        <p:spPr>
          <a:xfrm>
            <a:off x="0" y="4387695"/>
            <a:ext cx="12192000" cy="2196780"/>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0E919B9B-5D3F-4FF0-A499-8925E9560B94}"/>
              </a:ext>
            </a:extLst>
          </p:cNvPr>
          <p:cNvSpPr>
            <a:spLocks noGrp="1"/>
          </p:cNvSpPr>
          <p:nvPr>
            <p:ph type="title" hasCustomPrompt="1"/>
          </p:nvPr>
        </p:nvSpPr>
        <p:spPr>
          <a:xfrm>
            <a:off x="510821" y="4395670"/>
            <a:ext cx="6826342" cy="2188805"/>
          </a:xfrm>
        </p:spPr>
        <p:txBody>
          <a:bodyPr rIns="457200" anchor="ctr">
            <a:noAutofit/>
          </a:bodyPr>
          <a:lstStyle>
            <a:lvl1pPr algn="r">
              <a:defRPr sz="5000" b="1">
                <a:solidFill>
                  <a:schemeClr val="bg1"/>
                </a:solidFill>
                <a:latin typeface="+mj-lt"/>
              </a:defRPr>
            </a:lvl1pPr>
          </a:lstStyle>
          <a:p>
            <a:r>
              <a:rPr lang="en-US" dirty="0"/>
              <a:t>CLICK TO ADD TITLE</a:t>
            </a:r>
          </a:p>
        </p:txBody>
      </p:sp>
      <p:sp>
        <p:nvSpPr>
          <p:cNvPr id="12" name="Text Placeholder 12">
            <a:extLst>
              <a:ext uri="{FF2B5EF4-FFF2-40B4-BE49-F238E27FC236}">
                <a16:creationId xmlns:a16="http://schemas.microsoft.com/office/drawing/2014/main" id="{89A80859-BDA6-44AA-A750-4E06108B9B2B}"/>
              </a:ext>
            </a:extLst>
          </p:cNvPr>
          <p:cNvSpPr>
            <a:spLocks noGrp="1"/>
          </p:cNvSpPr>
          <p:nvPr>
            <p:ph type="body" sz="quarter" idx="14" hasCustomPrompt="1"/>
          </p:nvPr>
        </p:nvSpPr>
        <p:spPr>
          <a:xfrm>
            <a:off x="7337164" y="4387695"/>
            <a:ext cx="4527458" cy="2196780"/>
          </a:xfrm>
          <a:noFill/>
        </p:spPr>
        <p:txBody>
          <a:bodyPr lIns="274320" tIns="182880" rIns="182880" bIns="182880" anchor="ct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13" name="Shape 62" title="Decorative">
            <a:extLst>
              <a:ext uri="{FF2B5EF4-FFF2-40B4-BE49-F238E27FC236}">
                <a16:creationId xmlns:a16="http://schemas.microsoft.com/office/drawing/2014/main" id="{E1A23DB6-E067-4A30-8C4B-98B452428518}"/>
              </a:ext>
            </a:extLst>
          </p:cNvPr>
          <p:cNvSpPr/>
          <p:nvPr userDrawn="1"/>
        </p:nvSpPr>
        <p:spPr>
          <a:xfrm flipV="1">
            <a:off x="7337163" y="4742580"/>
            <a:ext cx="1" cy="1494984"/>
          </a:xfrm>
          <a:prstGeom prst="line">
            <a:avLst/>
          </a:prstGeom>
          <a:ln w="762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93417881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AC775-D0E4-4AE8-B104-8AF0CC99549B}"/>
              </a:ext>
            </a:extLst>
          </p:cNvPr>
          <p:cNvSpPr>
            <a:spLocks noGrp="1"/>
          </p:cNvSpPr>
          <p:nvPr>
            <p:ph type="title" hasCustomPrompt="1"/>
          </p:nvPr>
        </p:nvSpPr>
        <p:spPr>
          <a:xfrm>
            <a:off x="826626" y="3727361"/>
            <a:ext cx="2275389" cy="1025525"/>
          </a:xfrm>
          <a:noFill/>
        </p:spPr>
        <p:txBody>
          <a:bodyPr vert="horz" lIns="0" tIns="45720" rIns="91440" bIns="0" rtlCol="0" anchor="b">
            <a:noAutofit/>
          </a:bodyPr>
          <a:lstStyle>
            <a:lvl1pPr>
              <a:defRPr lang="en-US" sz="5000" b="1">
                <a:solidFill>
                  <a:schemeClr val="tx2"/>
                </a:solidFill>
                <a:latin typeface="+mj-lt"/>
              </a:defRPr>
            </a:lvl1pPr>
          </a:lstStyle>
          <a:p>
            <a:pPr marL="0" lvl="0"/>
            <a:r>
              <a:rPr lang="en-US" dirty="0"/>
              <a:t>Agenda</a:t>
            </a:r>
          </a:p>
        </p:txBody>
      </p:sp>
      <p:sp>
        <p:nvSpPr>
          <p:cNvPr id="29" name="Picture Placeholder 28" title="Decorative">
            <a:extLst>
              <a:ext uri="{FF2B5EF4-FFF2-40B4-BE49-F238E27FC236}">
                <a16:creationId xmlns:a16="http://schemas.microsoft.com/office/drawing/2014/main" id="{AA648B5A-E380-4E42-882E-71EBF6838E22}"/>
              </a:ext>
            </a:extLst>
          </p:cNvPr>
          <p:cNvSpPr>
            <a:spLocks noGrp="1"/>
          </p:cNvSpPr>
          <p:nvPr>
            <p:ph type="pic" sz="quarter" idx="12"/>
          </p:nvPr>
        </p:nvSpPr>
        <p:spPr>
          <a:xfrm>
            <a:off x="8634413" y="812800"/>
            <a:ext cx="3557587" cy="5232400"/>
          </a:xfrm>
        </p:spPr>
        <p:txBody>
          <a:bodyPr/>
          <a:lstStyle/>
          <a:p>
            <a:r>
              <a:rPr lang="en-US"/>
              <a:t>Click icon to add picture</a:t>
            </a:r>
            <a:endParaRPr lang="en-US" dirty="0"/>
          </a:p>
        </p:txBody>
      </p:sp>
      <p:sp>
        <p:nvSpPr>
          <p:cNvPr id="32" name="Text Placeholder 30">
            <a:extLst>
              <a:ext uri="{FF2B5EF4-FFF2-40B4-BE49-F238E27FC236}">
                <a16:creationId xmlns:a16="http://schemas.microsoft.com/office/drawing/2014/main" id="{A0A47E85-3BCA-460F-8AB1-52D89AC152B5}"/>
              </a:ext>
            </a:extLst>
          </p:cNvPr>
          <p:cNvSpPr>
            <a:spLocks noGrp="1"/>
          </p:cNvSpPr>
          <p:nvPr>
            <p:ph type="body" sz="quarter" idx="11" hasCustomPrompt="1"/>
          </p:nvPr>
        </p:nvSpPr>
        <p:spPr>
          <a:xfrm>
            <a:off x="4155313" y="879710"/>
            <a:ext cx="4294206" cy="755650"/>
          </a:xfrm>
        </p:spPr>
        <p:txBody>
          <a:bodyPr anchor="ctr">
            <a:normAutofit/>
          </a:bodyPr>
          <a:lstStyle>
            <a:lvl1pPr marL="0" indent="0">
              <a:buNone/>
              <a:defRPr sz="16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3" name="Text Placeholder 30">
            <a:extLst>
              <a:ext uri="{FF2B5EF4-FFF2-40B4-BE49-F238E27FC236}">
                <a16:creationId xmlns:a16="http://schemas.microsoft.com/office/drawing/2014/main" id="{D357C748-EEC9-489A-BCC6-CA3A91E3F2AD}"/>
              </a:ext>
            </a:extLst>
          </p:cNvPr>
          <p:cNvSpPr>
            <a:spLocks noGrp="1"/>
          </p:cNvSpPr>
          <p:nvPr>
            <p:ph type="body" sz="quarter" idx="13" hasCustomPrompt="1"/>
          </p:nvPr>
        </p:nvSpPr>
        <p:spPr>
          <a:xfrm>
            <a:off x="4155313" y="1956155"/>
            <a:ext cx="4294206"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4" name="Text Placeholder 30">
            <a:extLst>
              <a:ext uri="{FF2B5EF4-FFF2-40B4-BE49-F238E27FC236}">
                <a16:creationId xmlns:a16="http://schemas.microsoft.com/office/drawing/2014/main" id="{59136E3C-98E8-457D-ABD1-BA278DBB491B}"/>
              </a:ext>
            </a:extLst>
          </p:cNvPr>
          <p:cNvSpPr>
            <a:spLocks noGrp="1"/>
          </p:cNvSpPr>
          <p:nvPr>
            <p:ph type="body" sz="quarter" idx="14" hasCustomPrompt="1"/>
          </p:nvPr>
        </p:nvSpPr>
        <p:spPr>
          <a:xfrm>
            <a:off x="4155313" y="3032600"/>
            <a:ext cx="4294206"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5" name="Text Placeholder 30">
            <a:extLst>
              <a:ext uri="{FF2B5EF4-FFF2-40B4-BE49-F238E27FC236}">
                <a16:creationId xmlns:a16="http://schemas.microsoft.com/office/drawing/2014/main" id="{3F9938E0-7CFD-4C1C-88B0-388D25B8B1B8}"/>
              </a:ext>
            </a:extLst>
          </p:cNvPr>
          <p:cNvSpPr>
            <a:spLocks noGrp="1"/>
          </p:cNvSpPr>
          <p:nvPr>
            <p:ph type="body" sz="quarter" idx="15" hasCustomPrompt="1"/>
          </p:nvPr>
        </p:nvSpPr>
        <p:spPr>
          <a:xfrm>
            <a:off x="4155313" y="4109045"/>
            <a:ext cx="4294206"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6" name="Text Placeholder 30">
            <a:extLst>
              <a:ext uri="{FF2B5EF4-FFF2-40B4-BE49-F238E27FC236}">
                <a16:creationId xmlns:a16="http://schemas.microsoft.com/office/drawing/2014/main" id="{D274E9A2-3272-442A-A247-A383255C45F7}"/>
              </a:ext>
            </a:extLst>
          </p:cNvPr>
          <p:cNvSpPr>
            <a:spLocks noGrp="1"/>
          </p:cNvSpPr>
          <p:nvPr>
            <p:ph type="body" sz="quarter" idx="16" hasCustomPrompt="1"/>
          </p:nvPr>
        </p:nvSpPr>
        <p:spPr>
          <a:xfrm>
            <a:off x="4155313" y="5185490"/>
            <a:ext cx="4294206"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42" name="Shape 62" title="Decorative">
            <a:extLst>
              <a:ext uri="{FF2B5EF4-FFF2-40B4-BE49-F238E27FC236}">
                <a16:creationId xmlns:a16="http://schemas.microsoft.com/office/drawing/2014/main" id="{2683CBB0-468F-4DD2-853B-FBFFA91B662E}"/>
              </a:ext>
            </a:extLst>
          </p:cNvPr>
          <p:cNvSpPr/>
          <p:nvPr userDrawn="1"/>
        </p:nvSpPr>
        <p:spPr>
          <a:xfrm rot="16200000" flipV="1">
            <a:off x="1791782" y="3899540"/>
            <a:ext cx="0" cy="1930310"/>
          </a:xfrm>
          <a:prstGeom prst="line">
            <a:avLst/>
          </a:prstGeom>
          <a:ln w="76200">
            <a:solidFill>
              <a:schemeClr val="accent1">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2260604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bg1"/>
        </a:solidFill>
        <a:effectLst/>
      </p:bgPr>
    </p:bg>
    <p:spTree>
      <p:nvGrpSpPr>
        <p:cNvPr id="1" name=""/>
        <p:cNvGrpSpPr/>
        <p:nvPr/>
      </p:nvGrpSpPr>
      <p:grpSpPr>
        <a:xfrm>
          <a:off x="0" y="0"/>
          <a:ext cx="0" cy="0"/>
          <a:chOff x="0" y="0"/>
          <a:chExt cx="0" cy="0"/>
        </a:xfrm>
      </p:grpSpPr>
      <p:sp>
        <p:nvSpPr>
          <p:cNvPr id="29" name="Picture Placeholder 28" title="Decorative">
            <a:extLst>
              <a:ext uri="{FF2B5EF4-FFF2-40B4-BE49-F238E27FC236}">
                <a16:creationId xmlns:a16="http://schemas.microsoft.com/office/drawing/2014/main" id="{AA648B5A-E380-4E42-882E-71EBF6838E22}"/>
              </a:ext>
            </a:extLst>
          </p:cNvPr>
          <p:cNvSpPr>
            <a:spLocks noGrp="1"/>
          </p:cNvSpPr>
          <p:nvPr>
            <p:ph type="pic" sz="quarter" idx="12"/>
          </p:nvPr>
        </p:nvSpPr>
        <p:spPr>
          <a:xfrm>
            <a:off x="361244" y="2225040"/>
            <a:ext cx="4536079" cy="4632960"/>
          </a:xfrm>
        </p:spPr>
        <p:txBody>
          <a:bodyPr/>
          <a:lstStyle/>
          <a:p>
            <a:r>
              <a:rPr lang="en-US"/>
              <a:t>Click icon to add picture</a:t>
            </a:r>
            <a:endParaRPr lang="en-US" dirty="0"/>
          </a:p>
        </p:txBody>
      </p:sp>
      <p:sp>
        <p:nvSpPr>
          <p:cNvPr id="32" name="Text Placeholder 30">
            <a:extLst>
              <a:ext uri="{FF2B5EF4-FFF2-40B4-BE49-F238E27FC236}">
                <a16:creationId xmlns:a16="http://schemas.microsoft.com/office/drawing/2014/main" id="{A0A47E85-3BCA-460F-8AB1-52D89AC152B5}"/>
              </a:ext>
            </a:extLst>
          </p:cNvPr>
          <p:cNvSpPr>
            <a:spLocks noGrp="1"/>
          </p:cNvSpPr>
          <p:nvPr>
            <p:ph type="body" sz="quarter" idx="11" hasCustomPrompt="1"/>
          </p:nvPr>
        </p:nvSpPr>
        <p:spPr>
          <a:xfrm>
            <a:off x="5121031" y="2055335"/>
            <a:ext cx="4294206" cy="755650"/>
          </a:xfrm>
        </p:spPr>
        <p:txBody>
          <a:bodyPr anchor="ctr">
            <a:normAutofit/>
          </a:bodyPr>
          <a:lstStyle>
            <a:lvl1pPr marL="0" indent="0">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3" name="Text Placeholder 30">
            <a:extLst>
              <a:ext uri="{FF2B5EF4-FFF2-40B4-BE49-F238E27FC236}">
                <a16:creationId xmlns:a16="http://schemas.microsoft.com/office/drawing/2014/main" id="{D357C748-EEC9-489A-BCC6-CA3A91E3F2AD}"/>
              </a:ext>
            </a:extLst>
          </p:cNvPr>
          <p:cNvSpPr>
            <a:spLocks noGrp="1"/>
          </p:cNvSpPr>
          <p:nvPr>
            <p:ph type="body" sz="quarter" idx="13" hasCustomPrompt="1"/>
          </p:nvPr>
        </p:nvSpPr>
        <p:spPr>
          <a:xfrm>
            <a:off x="5121031" y="2782449"/>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4" name="Text Placeholder 30">
            <a:extLst>
              <a:ext uri="{FF2B5EF4-FFF2-40B4-BE49-F238E27FC236}">
                <a16:creationId xmlns:a16="http://schemas.microsoft.com/office/drawing/2014/main" id="{59136E3C-98E8-457D-ABD1-BA278DBB491B}"/>
              </a:ext>
            </a:extLst>
          </p:cNvPr>
          <p:cNvSpPr>
            <a:spLocks noGrp="1"/>
          </p:cNvSpPr>
          <p:nvPr>
            <p:ph type="body" sz="quarter" idx="14" hasCustomPrompt="1"/>
          </p:nvPr>
        </p:nvSpPr>
        <p:spPr>
          <a:xfrm>
            <a:off x="5121031" y="4352427"/>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5" name="Text Placeholder 30">
            <a:extLst>
              <a:ext uri="{FF2B5EF4-FFF2-40B4-BE49-F238E27FC236}">
                <a16:creationId xmlns:a16="http://schemas.microsoft.com/office/drawing/2014/main" id="{3F9938E0-7CFD-4C1C-88B0-388D25B8B1B8}"/>
              </a:ext>
            </a:extLst>
          </p:cNvPr>
          <p:cNvSpPr>
            <a:spLocks noGrp="1"/>
          </p:cNvSpPr>
          <p:nvPr>
            <p:ph type="body" sz="quarter" idx="15" hasCustomPrompt="1"/>
          </p:nvPr>
        </p:nvSpPr>
        <p:spPr>
          <a:xfrm>
            <a:off x="5121031" y="3567438"/>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6" name="Text Placeholder 30">
            <a:extLst>
              <a:ext uri="{FF2B5EF4-FFF2-40B4-BE49-F238E27FC236}">
                <a16:creationId xmlns:a16="http://schemas.microsoft.com/office/drawing/2014/main" id="{D274E9A2-3272-442A-A247-A383255C45F7}"/>
              </a:ext>
            </a:extLst>
          </p:cNvPr>
          <p:cNvSpPr>
            <a:spLocks noGrp="1"/>
          </p:cNvSpPr>
          <p:nvPr>
            <p:ph type="body" sz="quarter" idx="16" hasCustomPrompt="1"/>
          </p:nvPr>
        </p:nvSpPr>
        <p:spPr>
          <a:xfrm>
            <a:off x="5121031" y="5137415"/>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 name="Rectangle 2" title="Decorative">
            <a:extLst>
              <a:ext uri="{FF2B5EF4-FFF2-40B4-BE49-F238E27FC236}">
                <a16:creationId xmlns:a16="http://schemas.microsoft.com/office/drawing/2014/main" id="{E2F3CED5-D6C7-4A0B-B731-FDB78F4E3341}"/>
              </a:ext>
            </a:extLst>
          </p:cNvPr>
          <p:cNvSpPr/>
          <p:nvPr userDrawn="1"/>
        </p:nvSpPr>
        <p:spPr>
          <a:xfrm>
            <a:off x="353385" y="0"/>
            <a:ext cx="4572513" cy="20593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hape 62" title="Decorative">
            <a:extLst>
              <a:ext uri="{FF2B5EF4-FFF2-40B4-BE49-F238E27FC236}">
                <a16:creationId xmlns:a16="http://schemas.microsoft.com/office/drawing/2014/main" id="{2683CBB0-468F-4DD2-853B-FBFFA91B662E}"/>
              </a:ext>
            </a:extLst>
          </p:cNvPr>
          <p:cNvSpPr/>
          <p:nvPr userDrawn="1"/>
        </p:nvSpPr>
        <p:spPr>
          <a:xfrm rot="16200000" flipV="1">
            <a:off x="1560255" y="445140"/>
            <a:ext cx="0" cy="1930310"/>
          </a:xfrm>
          <a:prstGeom prst="line">
            <a:avLst/>
          </a:prstGeom>
          <a:ln w="76200">
            <a:solidFill>
              <a:schemeClr val="accent2">
                <a:lumMod val="75000"/>
                <a:lumOff val="25000"/>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13" name="Title 1">
            <a:extLst>
              <a:ext uri="{FF2B5EF4-FFF2-40B4-BE49-F238E27FC236}">
                <a16:creationId xmlns:a16="http://schemas.microsoft.com/office/drawing/2014/main" id="{408AC775-D0E4-4AE8-B104-8AF0CC99549B}"/>
              </a:ext>
            </a:extLst>
          </p:cNvPr>
          <p:cNvSpPr>
            <a:spLocks noGrp="1"/>
          </p:cNvSpPr>
          <p:nvPr>
            <p:ph type="title" hasCustomPrompt="1"/>
          </p:nvPr>
        </p:nvSpPr>
        <p:spPr>
          <a:xfrm>
            <a:off x="595100" y="192385"/>
            <a:ext cx="2275389" cy="1025525"/>
          </a:xfrm>
          <a:noFill/>
        </p:spPr>
        <p:txBody>
          <a:bodyPr vert="horz" lIns="0" tIns="45720" rIns="91440" bIns="0" rtlCol="0" anchor="b">
            <a:noAutofit/>
          </a:bodyPr>
          <a:lstStyle>
            <a:lvl1pPr>
              <a:defRPr lang="en-US" sz="5000" b="1">
                <a:solidFill>
                  <a:schemeClr val="bg1"/>
                </a:solidFill>
                <a:latin typeface="+mj-lt"/>
              </a:defRPr>
            </a:lvl1pPr>
          </a:lstStyle>
          <a:p>
            <a:pPr marL="0" lvl="0"/>
            <a:r>
              <a:rPr lang="en-US" dirty="0"/>
              <a:t>Agenda</a:t>
            </a:r>
          </a:p>
        </p:txBody>
      </p:sp>
    </p:spTree>
    <p:extLst>
      <p:ext uri="{BB962C8B-B14F-4D97-AF65-F5344CB8AC3E}">
        <p14:creationId xmlns:p14="http://schemas.microsoft.com/office/powerpoint/2010/main" val="25950430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chemeClr val="bg1"/>
        </a:solidFill>
        <a:effectLst/>
      </p:bgPr>
    </p:bg>
    <p:spTree>
      <p:nvGrpSpPr>
        <p:cNvPr id="1" name=""/>
        <p:cNvGrpSpPr/>
        <p:nvPr/>
      </p:nvGrpSpPr>
      <p:grpSpPr>
        <a:xfrm>
          <a:off x="0" y="0"/>
          <a:ext cx="0" cy="0"/>
          <a:chOff x="0" y="0"/>
          <a:chExt cx="0" cy="0"/>
        </a:xfrm>
      </p:grpSpPr>
      <p:sp>
        <p:nvSpPr>
          <p:cNvPr id="29" name="Picture Placeholder 28" title="Decorative">
            <a:extLst>
              <a:ext uri="{FF2B5EF4-FFF2-40B4-BE49-F238E27FC236}">
                <a16:creationId xmlns:a16="http://schemas.microsoft.com/office/drawing/2014/main" id="{AA648B5A-E380-4E42-882E-71EBF6838E22}"/>
              </a:ext>
            </a:extLst>
          </p:cNvPr>
          <p:cNvSpPr>
            <a:spLocks noGrp="1"/>
          </p:cNvSpPr>
          <p:nvPr>
            <p:ph type="pic" sz="quarter" idx="12"/>
          </p:nvPr>
        </p:nvSpPr>
        <p:spPr>
          <a:xfrm>
            <a:off x="1" y="0"/>
            <a:ext cx="4910666" cy="6858000"/>
          </a:xfrm>
        </p:spPr>
        <p:txBody>
          <a:bodyPr/>
          <a:lstStyle/>
          <a:p>
            <a:r>
              <a:rPr lang="en-US" noProof="0"/>
              <a:t>Click icon to add picture</a:t>
            </a:r>
            <a:endParaRPr lang="en-US" noProof="0" dirty="0"/>
          </a:p>
        </p:txBody>
      </p:sp>
      <p:sp>
        <p:nvSpPr>
          <p:cNvPr id="3" name="Rectangle 2" title="Decorative"/>
          <p:cNvSpPr/>
          <p:nvPr userDrawn="1"/>
        </p:nvSpPr>
        <p:spPr>
          <a:xfrm>
            <a:off x="4910667" y="0"/>
            <a:ext cx="117404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2" name="Text Placeholder 30">
            <a:extLst>
              <a:ext uri="{FF2B5EF4-FFF2-40B4-BE49-F238E27FC236}">
                <a16:creationId xmlns:a16="http://schemas.microsoft.com/office/drawing/2014/main" id="{A0A47E85-3BCA-460F-8AB1-52D89AC152B5}"/>
              </a:ext>
            </a:extLst>
          </p:cNvPr>
          <p:cNvSpPr>
            <a:spLocks noGrp="1"/>
          </p:cNvSpPr>
          <p:nvPr>
            <p:ph type="body" sz="quarter" idx="11" hasCustomPrompt="1"/>
          </p:nvPr>
        </p:nvSpPr>
        <p:spPr>
          <a:xfrm>
            <a:off x="6295131" y="879710"/>
            <a:ext cx="4801847" cy="755650"/>
          </a:xfrm>
        </p:spPr>
        <p:txBody>
          <a:bodyPr anchor="ctr">
            <a:normAutofit/>
          </a:bodyPr>
          <a:lstStyle>
            <a:lvl1pPr marL="0" indent="0">
              <a:buNone/>
              <a:defRPr sz="16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3" name="Text Placeholder 30">
            <a:extLst>
              <a:ext uri="{FF2B5EF4-FFF2-40B4-BE49-F238E27FC236}">
                <a16:creationId xmlns:a16="http://schemas.microsoft.com/office/drawing/2014/main" id="{D357C748-EEC9-489A-BCC6-CA3A91E3F2AD}"/>
              </a:ext>
            </a:extLst>
          </p:cNvPr>
          <p:cNvSpPr>
            <a:spLocks noGrp="1"/>
          </p:cNvSpPr>
          <p:nvPr>
            <p:ph type="body" sz="quarter" idx="13" hasCustomPrompt="1"/>
          </p:nvPr>
        </p:nvSpPr>
        <p:spPr>
          <a:xfrm>
            <a:off x="6295131" y="1956155"/>
            <a:ext cx="4801847"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4" name="Text Placeholder 30">
            <a:extLst>
              <a:ext uri="{FF2B5EF4-FFF2-40B4-BE49-F238E27FC236}">
                <a16:creationId xmlns:a16="http://schemas.microsoft.com/office/drawing/2014/main" id="{59136E3C-98E8-457D-ABD1-BA278DBB491B}"/>
              </a:ext>
            </a:extLst>
          </p:cNvPr>
          <p:cNvSpPr>
            <a:spLocks noGrp="1"/>
          </p:cNvSpPr>
          <p:nvPr>
            <p:ph type="body" sz="quarter" idx="14" hasCustomPrompt="1"/>
          </p:nvPr>
        </p:nvSpPr>
        <p:spPr>
          <a:xfrm>
            <a:off x="6295131" y="3032600"/>
            <a:ext cx="4801847"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5" name="Text Placeholder 30">
            <a:extLst>
              <a:ext uri="{FF2B5EF4-FFF2-40B4-BE49-F238E27FC236}">
                <a16:creationId xmlns:a16="http://schemas.microsoft.com/office/drawing/2014/main" id="{3F9938E0-7CFD-4C1C-88B0-388D25B8B1B8}"/>
              </a:ext>
            </a:extLst>
          </p:cNvPr>
          <p:cNvSpPr>
            <a:spLocks noGrp="1"/>
          </p:cNvSpPr>
          <p:nvPr>
            <p:ph type="body" sz="quarter" idx="15" hasCustomPrompt="1"/>
          </p:nvPr>
        </p:nvSpPr>
        <p:spPr>
          <a:xfrm>
            <a:off x="6295131" y="4109045"/>
            <a:ext cx="4801847"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6" name="Text Placeholder 30">
            <a:extLst>
              <a:ext uri="{FF2B5EF4-FFF2-40B4-BE49-F238E27FC236}">
                <a16:creationId xmlns:a16="http://schemas.microsoft.com/office/drawing/2014/main" id="{D274E9A2-3272-442A-A247-A383255C45F7}"/>
              </a:ext>
            </a:extLst>
          </p:cNvPr>
          <p:cNvSpPr>
            <a:spLocks noGrp="1"/>
          </p:cNvSpPr>
          <p:nvPr>
            <p:ph type="body" sz="quarter" idx="16" hasCustomPrompt="1"/>
          </p:nvPr>
        </p:nvSpPr>
        <p:spPr>
          <a:xfrm>
            <a:off x="6295131" y="5185490"/>
            <a:ext cx="4801847"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7" name="Text Placeholder 30">
            <a:extLst>
              <a:ext uri="{FF2B5EF4-FFF2-40B4-BE49-F238E27FC236}">
                <a16:creationId xmlns:a16="http://schemas.microsoft.com/office/drawing/2014/main" id="{2D435A30-7C8E-4847-B027-91CBFA159229}"/>
              </a:ext>
            </a:extLst>
          </p:cNvPr>
          <p:cNvSpPr>
            <a:spLocks noGrp="1"/>
          </p:cNvSpPr>
          <p:nvPr>
            <p:ph type="body" sz="quarter" idx="17" hasCustomPrompt="1"/>
          </p:nvPr>
        </p:nvSpPr>
        <p:spPr>
          <a:xfrm>
            <a:off x="5084074" y="879710"/>
            <a:ext cx="741082" cy="755650"/>
          </a:xfrm>
        </p:spPr>
        <p:txBody>
          <a:bodyPr rIns="0" anchor="ctr">
            <a:noAutofit/>
          </a:bodyPr>
          <a:lstStyle>
            <a:lvl1pPr marL="0" indent="0" algn="r">
              <a:buNone/>
              <a:defRPr sz="6000">
                <a:solidFill>
                  <a:schemeClr val="bg1"/>
                </a:solidFill>
                <a:latin typeface="+mj-lt"/>
                <a:cs typeface="Arial" panose="020B0604020202020204" pitchFamily="34" charset="0"/>
              </a:defRPr>
            </a:lvl1pPr>
            <a:lvl2pPr marL="457200" indent="0">
              <a:buNone/>
              <a:defRPr/>
            </a:lvl2pPr>
          </a:lstStyle>
          <a:p>
            <a:pPr lvl="0"/>
            <a:r>
              <a:rPr lang="en-US" noProof="0"/>
              <a:t>1</a:t>
            </a:r>
          </a:p>
        </p:txBody>
      </p:sp>
      <p:sp>
        <p:nvSpPr>
          <p:cNvPr id="38" name="Text Placeholder 30">
            <a:extLst>
              <a:ext uri="{FF2B5EF4-FFF2-40B4-BE49-F238E27FC236}">
                <a16:creationId xmlns:a16="http://schemas.microsoft.com/office/drawing/2014/main" id="{819BB324-34C6-4FF7-8780-D294AC6EC5AC}"/>
              </a:ext>
            </a:extLst>
          </p:cNvPr>
          <p:cNvSpPr>
            <a:spLocks noGrp="1"/>
          </p:cNvSpPr>
          <p:nvPr>
            <p:ph type="body" sz="quarter" idx="18" hasCustomPrompt="1"/>
          </p:nvPr>
        </p:nvSpPr>
        <p:spPr>
          <a:xfrm>
            <a:off x="5084074" y="1956155"/>
            <a:ext cx="741082" cy="755650"/>
          </a:xfrm>
        </p:spPr>
        <p:txBody>
          <a:bodyPr rIns="0" anchor="ctr">
            <a:noAutofit/>
          </a:bodyPr>
          <a:lstStyle>
            <a:lvl1pPr marL="0" indent="0" algn="r">
              <a:buNone/>
              <a:defRPr sz="6000">
                <a:solidFill>
                  <a:schemeClr val="bg1"/>
                </a:solidFill>
                <a:latin typeface="+mj-lt"/>
                <a:cs typeface="Arial" panose="020B0604020202020204" pitchFamily="34" charset="0"/>
              </a:defRPr>
            </a:lvl1pPr>
            <a:lvl2pPr marL="457200" indent="0">
              <a:buNone/>
              <a:defRPr/>
            </a:lvl2pPr>
          </a:lstStyle>
          <a:p>
            <a:pPr lvl="0"/>
            <a:r>
              <a:rPr lang="en-US" noProof="0"/>
              <a:t>2</a:t>
            </a:r>
          </a:p>
        </p:txBody>
      </p:sp>
      <p:sp>
        <p:nvSpPr>
          <p:cNvPr id="39" name="Text Placeholder 30">
            <a:extLst>
              <a:ext uri="{FF2B5EF4-FFF2-40B4-BE49-F238E27FC236}">
                <a16:creationId xmlns:a16="http://schemas.microsoft.com/office/drawing/2014/main" id="{43B3C496-FB0A-4924-A341-696D17E2D9C5}"/>
              </a:ext>
            </a:extLst>
          </p:cNvPr>
          <p:cNvSpPr>
            <a:spLocks noGrp="1"/>
          </p:cNvSpPr>
          <p:nvPr>
            <p:ph type="body" sz="quarter" idx="19" hasCustomPrompt="1"/>
          </p:nvPr>
        </p:nvSpPr>
        <p:spPr>
          <a:xfrm>
            <a:off x="5084074" y="3032600"/>
            <a:ext cx="741082" cy="755650"/>
          </a:xfrm>
        </p:spPr>
        <p:txBody>
          <a:bodyPr rIns="0" anchor="ctr">
            <a:noAutofit/>
          </a:bodyPr>
          <a:lstStyle>
            <a:lvl1pPr marL="0" indent="0" algn="r">
              <a:buNone/>
              <a:defRPr sz="6000">
                <a:solidFill>
                  <a:schemeClr val="bg1"/>
                </a:solidFill>
                <a:latin typeface="+mj-lt"/>
                <a:cs typeface="Arial" panose="020B0604020202020204" pitchFamily="34" charset="0"/>
              </a:defRPr>
            </a:lvl1pPr>
            <a:lvl2pPr marL="457200" indent="0">
              <a:buNone/>
              <a:defRPr/>
            </a:lvl2pPr>
          </a:lstStyle>
          <a:p>
            <a:pPr lvl="0"/>
            <a:r>
              <a:rPr lang="en-US" noProof="0"/>
              <a:t>3</a:t>
            </a:r>
          </a:p>
        </p:txBody>
      </p:sp>
      <p:sp>
        <p:nvSpPr>
          <p:cNvPr id="40" name="Text Placeholder 30">
            <a:extLst>
              <a:ext uri="{FF2B5EF4-FFF2-40B4-BE49-F238E27FC236}">
                <a16:creationId xmlns:a16="http://schemas.microsoft.com/office/drawing/2014/main" id="{FEACD5FF-800E-4BB0-82F3-2E0AEF1215D5}"/>
              </a:ext>
            </a:extLst>
          </p:cNvPr>
          <p:cNvSpPr>
            <a:spLocks noGrp="1"/>
          </p:cNvSpPr>
          <p:nvPr>
            <p:ph type="body" sz="quarter" idx="20" hasCustomPrompt="1"/>
          </p:nvPr>
        </p:nvSpPr>
        <p:spPr>
          <a:xfrm>
            <a:off x="5084074" y="4109045"/>
            <a:ext cx="741082" cy="755650"/>
          </a:xfrm>
        </p:spPr>
        <p:txBody>
          <a:bodyPr rIns="0" anchor="ctr">
            <a:noAutofit/>
          </a:bodyPr>
          <a:lstStyle>
            <a:lvl1pPr marL="0" indent="0" algn="r">
              <a:buNone/>
              <a:defRPr sz="6000">
                <a:solidFill>
                  <a:schemeClr val="bg1"/>
                </a:solidFill>
                <a:latin typeface="+mj-lt"/>
                <a:cs typeface="Arial" panose="020B0604020202020204" pitchFamily="34" charset="0"/>
              </a:defRPr>
            </a:lvl1pPr>
            <a:lvl2pPr marL="457200" indent="0">
              <a:buNone/>
              <a:defRPr/>
            </a:lvl2pPr>
          </a:lstStyle>
          <a:p>
            <a:pPr lvl="0"/>
            <a:r>
              <a:rPr lang="en-US" noProof="0"/>
              <a:t>4</a:t>
            </a:r>
          </a:p>
        </p:txBody>
      </p:sp>
      <p:sp>
        <p:nvSpPr>
          <p:cNvPr id="41" name="Text Placeholder 30">
            <a:extLst>
              <a:ext uri="{FF2B5EF4-FFF2-40B4-BE49-F238E27FC236}">
                <a16:creationId xmlns:a16="http://schemas.microsoft.com/office/drawing/2014/main" id="{58B97284-E1BE-4DCD-9CC1-C441D1A8573A}"/>
              </a:ext>
            </a:extLst>
          </p:cNvPr>
          <p:cNvSpPr>
            <a:spLocks noGrp="1"/>
          </p:cNvSpPr>
          <p:nvPr>
            <p:ph type="body" sz="quarter" idx="21" hasCustomPrompt="1"/>
          </p:nvPr>
        </p:nvSpPr>
        <p:spPr>
          <a:xfrm>
            <a:off x="5084074" y="5185490"/>
            <a:ext cx="741082" cy="755650"/>
          </a:xfrm>
        </p:spPr>
        <p:txBody>
          <a:bodyPr rIns="0" anchor="ctr">
            <a:noAutofit/>
          </a:bodyPr>
          <a:lstStyle>
            <a:lvl1pPr marL="0" indent="0" algn="r">
              <a:buNone/>
              <a:defRPr sz="6000">
                <a:solidFill>
                  <a:schemeClr val="bg1"/>
                </a:solidFill>
                <a:latin typeface="+mj-lt"/>
                <a:cs typeface="Arial" panose="020B0604020202020204" pitchFamily="34" charset="0"/>
              </a:defRPr>
            </a:lvl1pPr>
            <a:lvl2pPr marL="457200" indent="0">
              <a:buNone/>
              <a:defRPr/>
            </a:lvl2pPr>
          </a:lstStyle>
          <a:p>
            <a:pPr lvl="0"/>
            <a:r>
              <a:rPr lang="en-US" noProof="0"/>
              <a:t>5</a:t>
            </a:r>
          </a:p>
        </p:txBody>
      </p:sp>
      <p:sp>
        <p:nvSpPr>
          <p:cNvPr id="15" name="Title 1">
            <a:extLst>
              <a:ext uri="{FF2B5EF4-FFF2-40B4-BE49-F238E27FC236}">
                <a16:creationId xmlns:a16="http://schemas.microsoft.com/office/drawing/2014/main" id="{408AC775-D0E4-4AE8-B104-8AF0CC99549B}"/>
              </a:ext>
            </a:extLst>
          </p:cNvPr>
          <p:cNvSpPr>
            <a:spLocks noGrp="1"/>
          </p:cNvSpPr>
          <p:nvPr>
            <p:ph type="title" hasCustomPrompt="1"/>
          </p:nvPr>
        </p:nvSpPr>
        <p:spPr>
          <a:xfrm>
            <a:off x="826626" y="3727361"/>
            <a:ext cx="2275389" cy="1025525"/>
          </a:xfrm>
          <a:noFill/>
        </p:spPr>
        <p:txBody>
          <a:bodyPr vert="horz" lIns="0" tIns="45720" rIns="91440" bIns="0" rtlCol="0" anchor="b">
            <a:noAutofit/>
          </a:bodyPr>
          <a:lstStyle>
            <a:lvl1pPr>
              <a:defRPr lang="en-US" sz="5000" b="1">
                <a:solidFill>
                  <a:schemeClr val="tx2"/>
                </a:solidFill>
                <a:latin typeface="+mj-lt"/>
              </a:defRPr>
            </a:lvl1pPr>
          </a:lstStyle>
          <a:p>
            <a:pPr marL="0" lvl="0"/>
            <a:r>
              <a:rPr lang="en-US" noProof="0"/>
              <a:t>Agenda</a:t>
            </a:r>
          </a:p>
        </p:txBody>
      </p:sp>
    </p:spTree>
    <p:extLst>
      <p:ext uri="{BB962C8B-B14F-4D97-AF65-F5344CB8AC3E}">
        <p14:creationId xmlns:p14="http://schemas.microsoft.com/office/powerpoint/2010/main" val="42831458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731EC-67BA-493B-B1C7-6258DD2B6042}"/>
              </a:ext>
            </a:extLst>
          </p:cNvPr>
          <p:cNvSpPr>
            <a:spLocks noGrp="1"/>
          </p:cNvSpPr>
          <p:nvPr>
            <p:ph type="title"/>
          </p:nvPr>
        </p:nvSpPr>
        <p:spPr>
          <a:xfrm>
            <a:off x="769354" y="2596916"/>
            <a:ext cx="4385841" cy="1325563"/>
          </a:xfrm>
        </p:spPr>
        <p:txBody>
          <a:bodyPr anchor="b"/>
          <a:lstStyle>
            <a:lvl1pPr algn="l">
              <a:defRPr>
                <a:latin typeface="+mj-lt"/>
              </a:defRPr>
            </a:lvl1pPr>
          </a:lstStyle>
          <a:p>
            <a:r>
              <a:rPr lang="en-US"/>
              <a:t>Click to edit Master title style</a:t>
            </a:r>
            <a:endParaRPr lang="en-US" dirty="0"/>
          </a:p>
        </p:txBody>
      </p:sp>
      <p:sp>
        <p:nvSpPr>
          <p:cNvPr id="5"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6096000" y="1"/>
            <a:ext cx="6096000" cy="6858000"/>
          </a:xfrm>
        </p:spPr>
        <p:txBody>
          <a:bodyPr/>
          <a:lstStyle/>
          <a:p>
            <a:r>
              <a:rPr lang="en-US"/>
              <a:t>Click icon to add picture</a:t>
            </a:r>
            <a:endParaRPr lang="en-US" dirty="0"/>
          </a:p>
        </p:txBody>
      </p:sp>
      <p:sp>
        <p:nvSpPr>
          <p:cNvPr id="7" name="Text Placeholder 6">
            <a:extLst>
              <a:ext uri="{FF2B5EF4-FFF2-40B4-BE49-F238E27FC236}">
                <a16:creationId xmlns:a16="http://schemas.microsoft.com/office/drawing/2014/main" id="{233D39E2-2188-4621-B115-A912A057E8AC}"/>
              </a:ext>
            </a:extLst>
          </p:cNvPr>
          <p:cNvSpPr>
            <a:spLocks noGrp="1"/>
          </p:cNvSpPr>
          <p:nvPr>
            <p:ph type="body" sz="quarter" idx="11"/>
          </p:nvPr>
        </p:nvSpPr>
        <p:spPr>
          <a:xfrm>
            <a:off x="769353" y="4628132"/>
            <a:ext cx="4385841" cy="1325562"/>
          </a:xfrm>
        </p:spPr>
        <p:txBody>
          <a:bodyPr>
            <a:noAutofit/>
          </a:bodyPr>
          <a:lstStyle>
            <a:lvl1pPr marL="0" indent="0" algn="l">
              <a:lnSpc>
                <a:spcPct val="100000"/>
              </a:lnSpc>
              <a:buNone/>
              <a:defRPr sz="1400">
                <a:latin typeface="+mn-lt"/>
                <a:cs typeface="Arial" panose="020B0604020202020204" pitchFamily="34" charset="0"/>
              </a:defRPr>
            </a:lvl1pPr>
          </a:lstStyle>
          <a:p>
            <a:pPr lvl="0"/>
            <a:r>
              <a:rPr lang="en-US"/>
              <a:t>Click to edit Master text styles</a:t>
            </a:r>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p:nvPr>
        </p:nvSpPr>
        <p:spPr>
          <a:xfrm>
            <a:off x="769353" y="4165142"/>
            <a:ext cx="4385841" cy="382749"/>
          </a:xfrm>
        </p:spPr>
        <p:txBody>
          <a:bodyPr anchor="b">
            <a:normAutofit/>
          </a:bodyPr>
          <a:lstStyle>
            <a:lvl1pPr marL="0" indent="0" algn="l">
              <a:buNone/>
              <a:defRPr sz="1600" b="1">
                <a:latin typeface="+mj-lt"/>
                <a:cs typeface="Arial" panose="020B0604020202020204" pitchFamily="34" charset="0"/>
              </a:defRPr>
            </a:lvl1pPr>
          </a:lstStyle>
          <a:p>
            <a:pPr lvl="0"/>
            <a:r>
              <a:rPr lang="en-US"/>
              <a:t>Click to edit Master text styles</a:t>
            </a:r>
          </a:p>
        </p:txBody>
      </p:sp>
      <p:sp>
        <p:nvSpPr>
          <p:cNvPr id="6" name="Shape 62" title="Decorative">
            <a:extLst>
              <a:ext uri="{FF2B5EF4-FFF2-40B4-BE49-F238E27FC236}">
                <a16:creationId xmlns:a16="http://schemas.microsoft.com/office/drawing/2014/main" id="{2683CBB0-468F-4DD2-853B-FBFFA91B662E}"/>
              </a:ext>
            </a:extLst>
          </p:cNvPr>
          <p:cNvSpPr/>
          <p:nvPr userDrawn="1"/>
        </p:nvSpPr>
        <p:spPr>
          <a:xfrm flipV="1">
            <a:off x="527427" y="1631760"/>
            <a:ext cx="0" cy="4321933"/>
          </a:xfrm>
          <a:prstGeom prst="line">
            <a:avLst/>
          </a:prstGeom>
          <a:ln w="76200">
            <a:solidFill>
              <a:schemeClr val="accent1">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9" name="Picture Placeholder 5" title="Decorative">
            <a:extLst>
              <a:ext uri="{FF2B5EF4-FFF2-40B4-BE49-F238E27FC236}">
                <a16:creationId xmlns:a16="http://schemas.microsoft.com/office/drawing/2014/main" id="{EADDC907-00BA-437D-8631-DCDAA19616AC}"/>
              </a:ext>
            </a:extLst>
          </p:cNvPr>
          <p:cNvSpPr>
            <a:spLocks noGrp="1"/>
          </p:cNvSpPr>
          <p:nvPr>
            <p:ph type="pic" sz="quarter" idx="13"/>
          </p:nvPr>
        </p:nvSpPr>
        <p:spPr>
          <a:xfrm>
            <a:off x="769354" y="1631760"/>
            <a:ext cx="804759" cy="804759"/>
          </a:xfrm>
          <a:prstGeom prst="rect">
            <a:avLst/>
          </a:prstGeom>
          <a:solidFill>
            <a:schemeClr val="bg1"/>
          </a:solidFill>
          <a:ln w="19050">
            <a:noFill/>
          </a:ln>
        </p:spPr>
        <p:txBody>
          <a:bodyPr>
            <a:normAutofit/>
          </a:bodyPr>
          <a:lstStyle>
            <a:lvl1pPr>
              <a:defRPr sz="800"/>
            </a:lvl1pPr>
          </a:lstStyle>
          <a:p>
            <a:r>
              <a:rPr lang="en-US"/>
              <a:t>Click icon to add picture</a:t>
            </a:r>
            <a:endParaRPr lang="en-US" dirty="0"/>
          </a:p>
        </p:txBody>
      </p:sp>
    </p:spTree>
    <p:extLst>
      <p:ext uri="{BB962C8B-B14F-4D97-AF65-F5344CB8AC3E}">
        <p14:creationId xmlns:p14="http://schemas.microsoft.com/office/powerpoint/2010/main" val="19849342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5"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1" y="2808079"/>
            <a:ext cx="6096000" cy="4049920"/>
          </a:xfrm>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110731EC-67BA-493B-B1C7-6258DD2B6042}"/>
              </a:ext>
            </a:extLst>
          </p:cNvPr>
          <p:cNvSpPr>
            <a:spLocks noGrp="1"/>
          </p:cNvSpPr>
          <p:nvPr>
            <p:ph type="title"/>
          </p:nvPr>
        </p:nvSpPr>
        <p:spPr>
          <a:xfrm>
            <a:off x="838200" y="571465"/>
            <a:ext cx="5257801" cy="1325563"/>
          </a:xfrm>
        </p:spPr>
        <p:txBody>
          <a:bodyPr anchor="b">
            <a:normAutofit/>
          </a:bodyPr>
          <a:lstStyle>
            <a:lvl1pPr algn="r">
              <a:defRPr sz="4000">
                <a:latin typeface="+mj-lt"/>
              </a:defRPr>
            </a:lvl1pPr>
          </a:lstStyle>
          <a:p>
            <a:r>
              <a:rPr lang="en-US"/>
              <a:t>Click to edit Master title style</a:t>
            </a:r>
            <a:endParaRPr lang="en-US" dirty="0"/>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6987825" y="2808079"/>
            <a:ext cx="4312353" cy="382749"/>
          </a:xfrm>
        </p:spPr>
        <p:txBody>
          <a:bodyPr vert="horz" lIns="0" tIns="45720" rIns="91440" bIns="45720" rtlCol="0" anchor="b">
            <a:normAutofit/>
          </a:bodyPr>
          <a:lstStyle>
            <a:lvl1pPr>
              <a:defRPr lang="en-US" sz="1600" b="1" dirty="0">
                <a:latin typeface="+mj-lt"/>
              </a:defRPr>
            </a:lvl1pPr>
          </a:lstStyle>
          <a:p>
            <a:pPr marL="0" lvl="0" indent="0">
              <a:buNone/>
            </a:pPr>
            <a:r>
              <a:rPr lang="en-US" dirty="0"/>
              <a:t>Click to add title here</a:t>
            </a:r>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6987825" y="3212363"/>
            <a:ext cx="4312353" cy="2962659"/>
          </a:xfrm>
        </p:spPr>
        <p:txBody>
          <a:bodyPr lIns="0" tIns="72000">
            <a:normAutofit/>
          </a:bodyPr>
          <a:lstStyle>
            <a:lvl1pPr>
              <a:defRPr sz="1400">
                <a:latin typeface="+mn-lt"/>
              </a:defRPr>
            </a:lvl1pPr>
            <a:lvl2pPr>
              <a:defRPr sz="1200">
                <a:latin typeface="+mn-lt"/>
              </a:defRPr>
            </a:lvl2pPr>
            <a:lvl3pPr>
              <a:defRPr sz="1100">
                <a:latin typeface="+mn-lt"/>
              </a:defRPr>
            </a:lvl3pPr>
            <a:lvl4pPr>
              <a:defRPr sz="1050">
                <a:latin typeface="+mn-lt"/>
              </a:defRPr>
            </a:lvl4pPr>
            <a:lvl5pPr>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hape 62" title="Decorative">
            <a:extLst>
              <a:ext uri="{FF2B5EF4-FFF2-40B4-BE49-F238E27FC236}">
                <a16:creationId xmlns:a16="http://schemas.microsoft.com/office/drawing/2014/main" id="{2683CBB0-468F-4DD2-853B-FBFFA91B662E}"/>
              </a:ext>
            </a:extLst>
          </p:cNvPr>
          <p:cNvSpPr/>
          <p:nvPr userDrawn="1"/>
        </p:nvSpPr>
        <p:spPr>
          <a:xfrm rot="16200000" flipV="1">
            <a:off x="5130846" y="1256529"/>
            <a:ext cx="0" cy="1930310"/>
          </a:xfrm>
          <a:prstGeom prst="line">
            <a:avLst/>
          </a:prstGeom>
          <a:ln w="76200">
            <a:solidFill>
              <a:schemeClr val="accent1">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4114414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dirty="0"/>
              <a:t>4/6/2024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79732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1E5DCEB-1CC8-4AEE-9DEC-6C62AD4FB42C}"/>
              </a:ext>
            </a:extLst>
          </p:cNvPr>
          <p:cNvSpPr/>
          <p:nvPr userDrawn="1"/>
        </p:nvSpPr>
        <p:spPr>
          <a:xfrm>
            <a:off x="0" y="3429000"/>
            <a:ext cx="6096001" cy="3429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1" y="0"/>
            <a:ext cx="6096000" cy="3429000"/>
          </a:xfrm>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110731EC-67BA-493B-B1C7-6258DD2B6042}"/>
              </a:ext>
            </a:extLst>
          </p:cNvPr>
          <p:cNvSpPr>
            <a:spLocks noGrp="1"/>
          </p:cNvSpPr>
          <p:nvPr>
            <p:ph type="title"/>
          </p:nvPr>
        </p:nvSpPr>
        <p:spPr>
          <a:xfrm>
            <a:off x="6987825" y="1190909"/>
            <a:ext cx="4554008" cy="1325563"/>
          </a:xfrm>
        </p:spPr>
        <p:txBody>
          <a:bodyPr lIns="0" anchor="b">
            <a:normAutofit/>
          </a:bodyPr>
          <a:lstStyle>
            <a:lvl1pPr algn="l">
              <a:defRPr sz="4000">
                <a:latin typeface="+mj-lt"/>
              </a:defRPr>
            </a:lvl1pPr>
          </a:lstStyle>
          <a:p>
            <a:r>
              <a:rPr lang="en-US"/>
              <a:t>Click to edit Master title style</a:t>
            </a:r>
            <a:endParaRPr lang="en-US" dirty="0"/>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6997253" y="2516138"/>
            <a:ext cx="4544580" cy="382749"/>
          </a:xfrm>
        </p:spPr>
        <p:txBody>
          <a:bodyPr vert="horz" lIns="0" tIns="45720" rIns="91440" bIns="45720" rtlCol="0" anchor="b">
            <a:normAutofit/>
          </a:bodyPr>
          <a:lstStyle>
            <a:lvl1pPr>
              <a:defRPr lang="en-US" sz="1600" b="1" dirty="0">
                <a:latin typeface="+mj-lt"/>
              </a:defRPr>
            </a:lvl1pPr>
          </a:lstStyle>
          <a:p>
            <a:pPr marL="0" lvl="0" indent="0">
              <a:buNone/>
            </a:pPr>
            <a:r>
              <a:rPr lang="en-US" dirty="0"/>
              <a:t>Click to add title here</a:t>
            </a:r>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6997253" y="2920422"/>
            <a:ext cx="4544580" cy="3226378"/>
          </a:xfrm>
        </p:spPr>
        <p:txBody>
          <a:bodyPr lIns="0" tIns="72000">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838199" y="3606800"/>
            <a:ext cx="4927601" cy="2540000"/>
          </a:xfrm>
        </p:spPr>
        <p:txBody>
          <a:bodyPr lIns="0" tIns="72000">
            <a:normAutofit/>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166034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12" name="Rectangle 11" title="Decorative">
            <a:extLst>
              <a:ext uri="{FF2B5EF4-FFF2-40B4-BE49-F238E27FC236}">
                <a16:creationId xmlns:a16="http://schemas.microsoft.com/office/drawing/2014/main" id="{60EEF041-4EFF-410A-AFB4-25A65B462B2D}"/>
              </a:ext>
            </a:extLst>
          </p:cNvPr>
          <p:cNvSpPr/>
          <p:nvPr userDrawn="1"/>
        </p:nvSpPr>
        <p:spPr>
          <a:xfrm>
            <a:off x="8181847" y="0"/>
            <a:ext cx="401015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title="Decorative">
            <a:extLst>
              <a:ext uri="{FF2B5EF4-FFF2-40B4-BE49-F238E27FC236}">
                <a16:creationId xmlns:a16="http://schemas.microsoft.com/office/drawing/2014/main" id="{60EEF041-4EFF-410A-AFB4-25A65B462B2D}"/>
              </a:ext>
            </a:extLst>
          </p:cNvPr>
          <p:cNvSpPr/>
          <p:nvPr userDrawn="1"/>
        </p:nvSpPr>
        <p:spPr>
          <a:xfrm>
            <a:off x="4171694" y="0"/>
            <a:ext cx="401015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4333757" y="1680547"/>
            <a:ext cx="3686025" cy="382749"/>
          </a:xfrm>
        </p:spPr>
        <p:txBody>
          <a:bodyPr lIns="0" anchor="b">
            <a:normAutofit/>
          </a:bodyPr>
          <a:lstStyle>
            <a:lvl1pPr marL="0" indent="0">
              <a:buNone/>
              <a:defRPr sz="1600" b="1">
                <a:solidFill>
                  <a:schemeClr val="bg1"/>
                </a:solidFill>
                <a:latin typeface="+mj-lt"/>
                <a:cs typeface="Arial" panose="020B0604020202020204" pitchFamily="34" charset="0"/>
              </a:defRPr>
            </a:lvl1pPr>
          </a:lstStyle>
          <a:p>
            <a:pPr lvl="0"/>
            <a:r>
              <a:rPr lang="en-US" dirty="0"/>
              <a:t>Click to add title here</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8375228" y="1680547"/>
            <a:ext cx="3658010" cy="382749"/>
          </a:xfrm>
        </p:spPr>
        <p:txBody>
          <a:bodyPr vert="horz" lIns="0" tIns="45720" rIns="91440" bIns="45720" rtlCol="0" anchor="b">
            <a:normAutofit/>
          </a:bodyPr>
          <a:lstStyle>
            <a:lvl1pPr marL="0" indent="0">
              <a:buNone/>
              <a:defRPr lang="en-US" sz="1600" b="1" dirty="0">
                <a:solidFill>
                  <a:schemeClr val="bg1"/>
                </a:solidFill>
                <a:latin typeface="+mj-lt"/>
              </a:defRPr>
            </a:lvl1pPr>
          </a:lstStyle>
          <a:p>
            <a:pPr marL="228600" lvl="0" indent="-228600"/>
            <a:r>
              <a:rPr lang="en-US" dirty="0"/>
              <a:t>Click to add title here</a:t>
            </a:r>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4333454" y="2084831"/>
            <a:ext cx="3686159" cy="3044825"/>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8375228" y="2084831"/>
            <a:ext cx="3658010" cy="3044825"/>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a:extLst>
              <a:ext uri="{FF2B5EF4-FFF2-40B4-BE49-F238E27FC236}">
                <a16:creationId xmlns:a16="http://schemas.microsoft.com/office/drawing/2014/main" id="{110731EC-67BA-493B-B1C7-6258DD2B6042}"/>
              </a:ext>
            </a:extLst>
          </p:cNvPr>
          <p:cNvSpPr>
            <a:spLocks noGrp="1"/>
          </p:cNvSpPr>
          <p:nvPr>
            <p:ph type="title"/>
          </p:nvPr>
        </p:nvSpPr>
        <p:spPr>
          <a:xfrm>
            <a:off x="403410" y="1670007"/>
            <a:ext cx="3686159" cy="1466055"/>
          </a:xfrm>
        </p:spPr>
        <p:txBody>
          <a:bodyPr lIns="0" anchor="t">
            <a:normAutofit/>
          </a:bodyPr>
          <a:lstStyle>
            <a:lvl1pPr algn="l">
              <a:defRPr sz="4000">
                <a:solidFill>
                  <a:schemeClr val="tx1"/>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39044906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6" name="Picture Placeholder 5" title="Decorative">
            <a:extLst>
              <a:ext uri="{FF2B5EF4-FFF2-40B4-BE49-F238E27FC236}">
                <a16:creationId xmlns:a16="http://schemas.microsoft.com/office/drawing/2014/main" id="{09156155-C47D-47A0-A08D-DCAC4D742D3F}"/>
              </a:ext>
            </a:extLst>
          </p:cNvPr>
          <p:cNvSpPr>
            <a:spLocks noGrp="1"/>
          </p:cNvSpPr>
          <p:nvPr>
            <p:ph type="pic" sz="quarter" idx="17"/>
          </p:nvPr>
        </p:nvSpPr>
        <p:spPr>
          <a:xfrm>
            <a:off x="0" y="0"/>
            <a:ext cx="12192000" cy="3408892"/>
          </a:xfrm>
        </p:spPr>
        <p:txBody>
          <a:bodyPr/>
          <a:lstStyle/>
          <a:p>
            <a:r>
              <a:rPr lang="en-US"/>
              <a:t>Click icon to add picture</a:t>
            </a:r>
            <a:endParaRPr lang="en-US" dirty="0"/>
          </a:p>
        </p:txBody>
      </p:sp>
      <p:sp>
        <p:nvSpPr>
          <p:cNvPr id="11" name="Title 1" title="Decorative">
            <a:extLst>
              <a:ext uri="{FF2B5EF4-FFF2-40B4-BE49-F238E27FC236}">
                <a16:creationId xmlns:a16="http://schemas.microsoft.com/office/drawing/2014/main" id="{FC8F08DC-8736-4BFE-8B72-8DD4184DEBE1}"/>
              </a:ext>
            </a:extLst>
          </p:cNvPr>
          <p:cNvSpPr txBox="1">
            <a:spLocks/>
          </p:cNvSpPr>
          <p:nvPr userDrawn="1"/>
        </p:nvSpPr>
        <p:spPr>
          <a:xfrm>
            <a:off x="-1" y="3408891"/>
            <a:ext cx="12203575" cy="3449109"/>
          </a:xfrm>
          <a:prstGeom prst="rect">
            <a:avLst/>
          </a:prstGeom>
          <a:solidFill>
            <a:schemeClr val="accent1"/>
          </a:solidFill>
        </p:spPr>
        <p:txBody>
          <a:bodyPr vert="horz" lIns="0" tIns="45720" rIns="324000" bIns="45720" rtlCol="0" anchor="ctr">
            <a:normAutofit/>
          </a:bodyPr>
          <a:lstStyle>
            <a:lvl1pPr algn="r">
              <a:lnSpc>
                <a:spcPct val="90000"/>
              </a:lnSpc>
              <a:spcBef>
                <a:spcPct val="0"/>
              </a:spcBef>
              <a:buNone/>
              <a:defRPr sz="4000" b="1" i="0" spc="-150">
                <a:solidFill>
                  <a:schemeClr val="tx2"/>
                </a:solidFill>
                <a:latin typeface="Constantia" panose="02030602050306030303" pitchFamily="18" charset="0"/>
                <a:ea typeface="+mj-ea"/>
                <a:cs typeface="Gill Sans" panose="020B0502020104020203" pitchFamily="34" charset="-79"/>
              </a:defRPr>
            </a:lvl1pPr>
          </a:lstStyle>
          <a:p>
            <a:pPr lvl="0"/>
            <a:endParaRPr lang="en-US" dirty="0"/>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4568750" y="3666354"/>
            <a:ext cx="3448800" cy="382749"/>
          </a:xfrm>
        </p:spPr>
        <p:txBody>
          <a:bodyPr lIns="0" anchor="b">
            <a:normAutofit/>
          </a:bodyPr>
          <a:lstStyle>
            <a:lvl1pPr marL="0" indent="0">
              <a:buNone/>
              <a:defRPr sz="1600" b="1">
                <a:solidFill>
                  <a:schemeClr val="bg1"/>
                </a:solidFill>
                <a:latin typeface="+mj-lt"/>
                <a:cs typeface="Arial" panose="020B0604020202020204" pitchFamily="34" charset="0"/>
              </a:defRPr>
            </a:lvl1pPr>
          </a:lstStyle>
          <a:p>
            <a:pPr lvl="0"/>
            <a:r>
              <a:rPr lang="en-US" dirty="0"/>
              <a:t>Click to add title here</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8254055" y="3666354"/>
            <a:ext cx="3450265" cy="382749"/>
          </a:xfrm>
        </p:spPr>
        <p:txBody>
          <a:bodyPr vert="horz" lIns="0" tIns="45720" rIns="91440" bIns="45720" rtlCol="0" anchor="b">
            <a:normAutofit/>
          </a:bodyPr>
          <a:lstStyle>
            <a:lvl1pPr marL="0" indent="0">
              <a:buNone/>
              <a:defRPr lang="en-US" sz="1600" b="1" dirty="0">
                <a:solidFill>
                  <a:schemeClr val="bg1"/>
                </a:solidFill>
                <a:latin typeface="+mj-lt"/>
              </a:defRPr>
            </a:lvl1pPr>
          </a:lstStyle>
          <a:p>
            <a:pPr marL="228600" lvl="0" indent="-228600"/>
            <a:r>
              <a:rPr lang="en-US" dirty="0"/>
              <a:t>Click to add title here</a:t>
            </a:r>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4568447" y="4070639"/>
            <a:ext cx="3448800" cy="2253961"/>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8254055" y="4070639"/>
            <a:ext cx="3450265" cy="2253961"/>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1">
            <a:extLst>
              <a:ext uri="{FF2B5EF4-FFF2-40B4-BE49-F238E27FC236}">
                <a16:creationId xmlns:a16="http://schemas.microsoft.com/office/drawing/2014/main" id="{110731EC-67BA-493B-B1C7-6258DD2B6042}"/>
              </a:ext>
            </a:extLst>
          </p:cNvPr>
          <p:cNvSpPr>
            <a:spLocks noGrp="1"/>
          </p:cNvSpPr>
          <p:nvPr>
            <p:ph type="title"/>
          </p:nvPr>
        </p:nvSpPr>
        <p:spPr>
          <a:xfrm>
            <a:off x="838200" y="4049104"/>
            <a:ext cx="3136900" cy="2168682"/>
          </a:xfrm>
        </p:spPr>
        <p:txBody>
          <a:bodyPr lIns="0" anchor="ctr">
            <a:normAutofit/>
          </a:bodyPr>
          <a:lstStyle>
            <a:lvl1pPr algn="l">
              <a:defRPr sz="4000">
                <a:solidFill>
                  <a:schemeClr val="bg1"/>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10072104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2_Custom Layout">
    <p:spTree>
      <p:nvGrpSpPr>
        <p:cNvPr id="1" name=""/>
        <p:cNvGrpSpPr/>
        <p:nvPr/>
      </p:nvGrpSpPr>
      <p:grpSpPr>
        <a:xfrm>
          <a:off x="0" y="0"/>
          <a:ext cx="0" cy="0"/>
          <a:chOff x="0" y="0"/>
          <a:chExt cx="0" cy="0"/>
        </a:xfrm>
      </p:grpSpPr>
      <p:sp>
        <p:nvSpPr>
          <p:cNvPr id="11" name="Title 1" title="Decorative">
            <a:extLst>
              <a:ext uri="{FF2B5EF4-FFF2-40B4-BE49-F238E27FC236}">
                <a16:creationId xmlns:a16="http://schemas.microsoft.com/office/drawing/2014/main" id="{FC8F08DC-8736-4BFE-8B72-8DD4184DEBE1}"/>
              </a:ext>
            </a:extLst>
          </p:cNvPr>
          <p:cNvSpPr txBox="1">
            <a:spLocks/>
          </p:cNvSpPr>
          <p:nvPr userDrawn="1"/>
        </p:nvSpPr>
        <p:spPr>
          <a:xfrm>
            <a:off x="-1" y="2360141"/>
            <a:ext cx="6096001" cy="4497859"/>
          </a:xfrm>
          <a:prstGeom prst="rect">
            <a:avLst/>
          </a:prstGeom>
          <a:solidFill>
            <a:schemeClr val="accent2"/>
          </a:solidFill>
        </p:spPr>
        <p:txBody>
          <a:bodyPr vert="horz" lIns="0" tIns="45720" rIns="324000" bIns="45720" rtlCol="0" anchor="ctr">
            <a:normAutofit/>
          </a:bodyPr>
          <a:lstStyle>
            <a:lvl1pPr algn="r">
              <a:lnSpc>
                <a:spcPct val="90000"/>
              </a:lnSpc>
              <a:spcBef>
                <a:spcPct val="0"/>
              </a:spcBef>
              <a:buNone/>
              <a:defRPr sz="4000" b="1" i="0" spc="-150">
                <a:solidFill>
                  <a:schemeClr val="tx2"/>
                </a:solidFill>
                <a:latin typeface="Constantia" panose="02030602050306030303" pitchFamily="18" charset="0"/>
                <a:ea typeface="+mj-ea"/>
                <a:cs typeface="Gill Sans" panose="020B0502020104020203" pitchFamily="34" charset="-79"/>
              </a:defRPr>
            </a:lvl1pPr>
          </a:lstStyle>
          <a:p>
            <a:pPr lvl="0"/>
            <a:endParaRPr lang="en-US" dirty="0"/>
          </a:p>
        </p:txBody>
      </p:sp>
      <p:sp>
        <p:nvSpPr>
          <p:cNvPr id="12" name="Title 1" title="Decorative">
            <a:extLst>
              <a:ext uri="{FF2B5EF4-FFF2-40B4-BE49-F238E27FC236}">
                <a16:creationId xmlns:a16="http://schemas.microsoft.com/office/drawing/2014/main" id="{FC8F08DC-8736-4BFE-8B72-8DD4184DEBE1}"/>
              </a:ext>
            </a:extLst>
          </p:cNvPr>
          <p:cNvSpPr txBox="1">
            <a:spLocks/>
          </p:cNvSpPr>
          <p:nvPr userDrawn="1"/>
        </p:nvSpPr>
        <p:spPr>
          <a:xfrm>
            <a:off x="6095999" y="2360141"/>
            <a:ext cx="6096001" cy="4497859"/>
          </a:xfrm>
          <a:prstGeom prst="rect">
            <a:avLst/>
          </a:prstGeom>
          <a:solidFill>
            <a:schemeClr val="accent2">
              <a:lumMod val="75000"/>
              <a:lumOff val="25000"/>
            </a:schemeClr>
          </a:solidFill>
        </p:spPr>
        <p:txBody>
          <a:bodyPr vert="horz" lIns="0" tIns="45720" rIns="324000" bIns="45720" rtlCol="0" anchor="ctr">
            <a:normAutofit/>
          </a:bodyPr>
          <a:lstStyle>
            <a:lvl1pPr algn="r">
              <a:lnSpc>
                <a:spcPct val="90000"/>
              </a:lnSpc>
              <a:spcBef>
                <a:spcPct val="0"/>
              </a:spcBef>
              <a:buNone/>
              <a:defRPr sz="4000" b="1" i="0" spc="-150">
                <a:solidFill>
                  <a:schemeClr val="tx2"/>
                </a:solidFill>
                <a:latin typeface="Constantia" panose="02030602050306030303" pitchFamily="18" charset="0"/>
                <a:ea typeface="+mj-ea"/>
                <a:cs typeface="Gill Sans" panose="020B0502020104020203" pitchFamily="34" charset="-79"/>
              </a:defRPr>
            </a:lvl1pPr>
          </a:lstStyle>
          <a:p>
            <a:pPr lvl="0"/>
            <a:endParaRPr lang="en-US" dirty="0"/>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877607" y="2962016"/>
            <a:ext cx="4340785" cy="382749"/>
          </a:xfrm>
        </p:spPr>
        <p:txBody>
          <a:bodyPr lIns="0" anchor="b">
            <a:normAutofit/>
          </a:bodyPr>
          <a:lstStyle>
            <a:lvl1pPr marL="0" indent="0">
              <a:buNone/>
              <a:defRPr sz="1600" b="1">
                <a:solidFill>
                  <a:schemeClr val="bg1"/>
                </a:solidFill>
                <a:latin typeface="+mj-lt"/>
                <a:cs typeface="Arial" panose="020B0604020202020204" pitchFamily="34" charset="0"/>
              </a:defRPr>
            </a:lvl1pPr>
          </a:lstStyle>
          <a:p>
            <a:pPr lvl="0"/>
            <a:r>
              <a:rPr lang="en-US" dirty="0"/>
              <a:t>Click to add title here</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6972685" y="2962016"/>
            <a:ext cx="4342629" cy="382749"/>
          </a:xfrm>
        </p:spPr>
        <p:txBody>
          <a:bodyPr vert="horz" lIns="0" tIns="45720" rIns="91440" bIns="45720" rtlCol="0" anchor="b">
            <a:normAutofit/>
          </a:bodyPr>
          <a:lstStyle>
            <a:lvl1pPr marL="0" indent="0">
              <a:buNone/>
              <a:defRPr lang="en-US" sz="1600" b="1" dirty="0">
                <a:solidFill>
                  <a:schemeClr val="bg1"/>
                </a:solidFill>
                <a:latin typeface="+mj-lt"/>
              </a:defRPr>
            </a:lvl1pPr>
          </a:lstStyle>
          <a:p>
            <a:pPr marL="228600" lvl="0" indent="-228600"/>
            <a:r>
              <a:rPr lang="en-US" dirty="0"/>
              <a:t>Click to add title here</a:t>
            </a:r>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877607" y="3366301"/>
            <a:ext cx="4340785" cy="2253961"/>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6972685" y="3366301"/>
            <a:ext cx="4342629" cy="2253961"/>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1">
            <a:extLst>
              <a:ext uri="{FF2B5EF4-FFF2-40B4-BE49-F238E27FC236}">
                <a16:creationId xmlns:a16="http://schemas.microsoft.com/office/drawing/2014/main" id="{110731EC-67BA-493B-B1C7-6258DD2B6042}"/>
              </a:ext>
            </a:extLst>
          </p:cNvPr>
          <p:cNvSpPr>
            <a:spLocks noGrp="1"/>
          </p:cNvSpPr>
          <p:nvPr>
            <p:ph type="title"/>
          </p:nvPr>
        </p:nvSpPr>
        <p:spPr>
          <a:xfrm>
            <a:off x="2528215" y="358610"/>
            <a:ext cx="7135570" cy="822240"/>
          </a:xfrm>
        </p:spPr>
        <p:txBody>
          <a:bodyPr lIns="0" anchor="t">
            <a:normAutofit/>
          </a:bodyPr>
          <a:lstStyle>
            <a:lvl1pPr algn="ctr">
              <a:defRPr sz="4000">
                <a:solidFill>
                  <a:schemeClr val="tx1"/>
                </a:solidFill>
                <a:latin typeface="+mj-lt"/>
              </a:defRPr>
            </a:lvl1pPr>
          </a:lstStyle>
          <a:p>
            <a:r>
              <a:rPr lang="en-US"/>
              <a:t>Click to edit Master title style</a:t>
            </a:r>
            <a:endParaRPr lang="en-US" dirty="0"/>
          </a:p>
        </p:txBody>
      </p:sp>
      <p:sp>
        <p:nvSpPr>
          <p:cNvPr id="15"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22583"/>
            <a:ext cx="0" cy="2188805"/>
          </a:xfrm>
          <a:prstGeom prst="line">
            <a:avLst/>
          </a:prstGeom>
          <a:ln w="76200">
            <a:solidFill>
              <a:schemeClr val="accent2">
                <a:lumMod val="50000"/>
                <a:lumOff val="5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8496472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731EC-67BA-493B-B1C7-6258DD2B6042}"/>
              </a:ext>
            </a:extLst>
          </p:cNvPr>
          <p:cNvSpPr>
            <a:spLocks noGrp="1"/>
          </p:cNvSpPr>
          <p:nvPr>
            <p:ph type="title"/>
          </p:nvPr>
        </p:nvSpPr>
        <p:spPr>
          <a:xfrm>
            <a:off x="844948" y="1193765"/>
            <a:ext cx="4385841" cy="1325563"/>
          </a:xfrm>
        </p:spPr>
        <p:txBody>
          <a:bodyPr anchor="b">
            <a:normAutofit/>
          </a:bodyPr>
          <a:lstStyle>
            <a:lvl1pPr algn="r">
              <a:defRPr sz="4000">
                <a:latin typeface="+mj-lt"/>
              </a:defRPr>
            </a:lvl1pPr>
          </a:lstStyle>
          <a:p>
            <a:r>
              <a:rPr lang="en-US"/>
              <a:t>Click to edit Master title style</a:t>
            </a:r>
            <a:endParaRPr lang="en-US" dirty="0"/>
          </a:p>
        </p:txBody>
      </p:sp>
      <p:sp>
        <p:nvSpPr>
          <p:cNvPr id="5"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878814" y="2632337"/>
            <a:ext cx="4385841" cy="3357563"/>
          </a:xfrm>
        </p:spPr>
        <p:txBody>
          <a:bodyPr/>
          <a:lstStyle/>
          <a:p>
            <a:r>
              <a:rPr lang="en-US"/>
              <a:t>Click icon to add picture</a:t>
            </a:r>
            <a:endParaRPr lang="en-US" dirty="0"/>
          </a:p>
        </p:txBody>
      </p:sp>
      <p:sp>
        <p:nvSpPr>
          <p:cNvPr id="7" name="Text Placeholder 6">
            <a:extLst>
              <a:ext uri="{FF2B5EF4-FFF2-40B4-BE49-F238E27FC236}">
                <a16:creationId xmlns:a16="http://schemas.microsoft.com/office/drawing/2014/main" id="{233D39E2-2188-4621-B115-A912A057E8AC}"/>
              </a:ext>
            </a:extLst>
          </p:cNvPr>
          <p:cNvSpPr>
            <a:spLocks noGrp="1"/>
          </p:cNvSpPr>
          <p:nvPr>
            <p:ph type="body" sz="quarter" idx="11"/>
          </p:nvPr>
        </p:nvSpPr>
        <p:spPr>
          <a:xfrm>
            <a:off x="6182016" y="1598619"/>
            <a:ext cx="4869806" cy="1896435"/>
          </a:xfrm>
        </p:spPr>
        <p:txBody>
          <a:bodyPr lIns="0">
            <a:noAutofit/>
          </a:bodyPr>
          <a:lstStyle>
            <a:lvl1pPr marL="0" indent="0">
              <a:lnSpc>
                <a:spcPct val="100000"/>
              </a:lnSpc>
              <a:buNone/>
              <a:defRPr sz="1400">
                <a:latin typeface="+mn-lt"/>
                <a:cs typeface="Arial" panose="020B0604020202020204" pitchFamily="34" charset="0"/>
              </a:defRPr>
            </a:lvl1pPr>
          </a:lstStyle>
          <a:p>
            <a:pPr lvl="0"/>
            <a:r>
              <a:rPr lang="en-US"/>
              <a:t>Click to edit Master text styles</a:t>
            </a:r>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6182016" y="1194294"/>
            <a:ext cx="4869806" cy="382749"/>
          </a:xfrm>
        </p:spPr>
        <p:txBody>
          <a:bodyPr lIns="0" anchor="b">
            <a:noAutofit/>
          </a:bodyPr>
          <a:lstStyle>
            <a:lvl1pPr marL="0" indent="0">
              <a:buNone/>
              <a:defRPr sz="1600" b="1">
                <a:latin typeface="+mj-lt"/>
                <a:cs typeface="Arial" panose="020B0604020202020204" pitchFamily="34" charset="0"/>
              </a:defRPr>
            </a:lvl1pPr>
          </a:lstStyle>
          <a:p>
            <a:pPr lvl="0"/>
            <a:r>
              <a:rPr lang="en-US" dirty="0"/>
              <a:t>Click to add title here</a:t>
            </a:r>
          </a:p>
        </p:txBody>
      </p:sp>
      <p:sp>
        <p:nvSpPr>
          <p:cNvPr id="6" name="Text Placeholder 6">
            <a:extLst>
              <a:ext uri="{FF2B5EF4-FFF2-40B4-BE49-F238E27FC236}">
                <a16:creationId xmlns:a16="http://schemas.microsoft.com/office/drawing/2014/main" id="{B2C5FA2F-DD81-4A72-AB26-A4C663724F42}"/>
              </a:ext>
            </a:extLst>
          </p:cNvPr>
          <p:cNvSpPr>
            <a:spLocks noGrp="1"/>
          </p:cNvSpPr>
          <p:nvPr>
            <p:ph type="body" sz="quarter" idx="13"/>
          </p:nvPr>
        </p:nvSpPr>
        <p:spPr>
          <a:xfrm>
            <a:off x="6182018" y="4093464"/>
            <a:ext cx="4869806" cy="1896435"/>
          </a:xfrm>
        </p:spPr>
        <p:txBody>
          <a:bodyPr lIns="0">
            <a:noAutofit/>
          </a:bodyPr>
          <a:lstStyle>
            <a:lvl1pPr marL="0" indent="0">
              <a:lnSpc>
                <a:spcPct val="100000"/>
              </a:lnSpc>
              <a:buNone/>
              <a:defRPr sz="1400">
                <a:latin typeface="+mn-lt"/>
                <a:cs typeface="Arial" panose="020B0604020202020204" pitchFamily="34" charset="0"/>
              </a:defRPr>
            </a:lvl1pPr>
          </a:lstStyle>
          <a:p>
            <a:pPr lvl="0"/>
            <a:r>
              <a:rPr lang="en-US"/>
              <a:t>Click to edit Master text styles</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6182017" y="3689139"/>
            <a:ext cx="4832794" cy="382749"/>
          </a:xfrm>
        </p:spPr>
        <p:txBody>
          <a:bodyPr lIns="0" anchor="b">
            <a:noAutofit/>
          </a:bodyPr>
          <a:lstStyle>
            <a:lvl1pPr marL="0" indent="0">
              <a:buNone/>
              <a:defRPr sz="1600" b="1">
                <a:latin typeface="+mj-lt"/>
                <a:cs typeface="Arial" panose="020B0604020202020204" pitchFamily="34" charset="0"/>
              </a:defRPr>
            </a:lvl1pPr>
          </a:lstStyle>
          <a:p>
            <a:pPr lvl="0"/>
            <a:r>
              <a:rPr lang="en-US" dirty="0"/>
              <a:t>Click to add title here</a:t>
            </a:r>
          </a:p>
        </p:txBody>
      </p:sp>
      <p:sp>
        <p:nvSpPr>
          <p:cNvPr id="10" name="Shape 62" title="Decorative">
            <a:extLst>
              <a:ext uri="{FF2B5EF4-FFF2-40B4-BE49-F238E27FC236}">
                <a16:creationId xmlns:a16="http://schemas.microsoft.com/office/drawing/2014/main" id="{2683CBB0-468F-4DD2-853B-FBFFA91B662E}"/>
              </a:ext>
            </a:extLst>
          </p:cNvPr>
          <p:cNvSpPr/>
          <p:nvPr userDrawn="1"/>
        </p:nvSpPr>
        <p:spPr>
          <a:xfrm flipV="1">
            <a:off x="830507" y="1194294"/>
            <a:ext cx="0" cy="4795606"/>
          </a:xfrm>
          <a:prstGeom prst="line">
            <a:avLst/>
          </a:prstGeom>
          <a:ln w="76200">
            <a:solidFill>
              <a:schemeClr val="accent1">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39708105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E84B7CE-D997-4F92-BD9D-3F9DE2782EF8}"/>
              </a:ext>
            </a:extLst>
          </p:cNvPr>
          <p:cNvSpPr>
            <a:spLocks noGrp="1"/>
          </p:cNvSpPr>
          <p:nvPr>
            <p:ph type="pic" sz="quarter" idx="10"/>
          </p:nvPr>
        </p:nvSpPr>
        <p:spPr>
          <a:xfrm>
            <a:off x="7928658" y="836271"/>
            <a:ext cx="4263342" cy="5185458"/>
          </a:xfrm>
        </p:spPr>
        <p:txBody>
          <a:bodyPr/>
          <a:lstStyle/>
          <a:p>
            <a:r>
              <a:rPr lang="en-US"/>
              <a:t>Click icon to add picture</a:t>
            </a:r>
            <a:endParaRPr lang="en-US" dirty="0"/>
          </a:p>
        </p:txBody>
      </p:sp>
      <p:sp>
        <p:nvSpPr>
          <p:cNvPr id="7" name="Text Placeholder 6" title="Decorative">
            <a:extLst>
              <a:ext uri="{FF2B5EF4-FFF2-40B4-BE49-F238E27FC236}">
                <a16:creationId xmlns:a16="http://schemas.microsoft.com/office/drawing/2014/main" id="{233D39E2-2188-4621-B115-A912A057E8AC}"/>
              </a:ext>
            </a:extLst>
          </p:cNvPr>
          <p:cNvSpPr>
            <a:spLocks noGrp="1"/>
          </p:cNvSpPr>
          <p:nvPr>
            <p:ph type="body" sz="quarter" idx="11"/>
          </p:nvPr>
        </p:nvSpPr>
        <p:spPr>
          <a:xfrm>
            <a:off x="3657597" y="836271"/>
            <a:ext cx="4262400" cy="5185458"/>
          </a:xfrm>
          <a:solidFill>
            <a:schemeClr val="accent1"/>
          </a:solidFill>
        </p:spPr>
        <p:txBody>
          <a:bodyPr lIns="252000" tIns="144000" rIns="144000">
            <a:noAutofit/>
          </a:bodyPr>
          <a:lstStyle>
            <a:lvl1pPr marL="0" indent="0">
              <a:lnSpc>
                <a:spcPct val="100000"/>
              </a:lnSpc>
              <a:buNone/>
              <a:defRPr sz="1400">
                <a:solidFill>
                  <a:schemeClr val="bg1"/>
                </a:solidFill>
                <a:latin typeface="+mn-lt"/>
                <a:cs typeface="Arial" panose="020B0604020202020204" pitchFamily="34" charset="0"/>
              </a:defRPr>
            </a:lvl1pPr>
          </a:lstStyle>
          <a:p>
            <a:pPr lvl="0"/>
            <a:r>
              <a:rPr lang="en-US"/>
              <a:t>Click to edit Master text styles</a:t>
            </a:r>
          </a:p>
        </p:txBody>
      </p:sp>
      <p:sp>
        <p:nvSpPr>
          <p:cNvPr id="2" name="Title 1">
            <a:extLst>
              <a:ext uri="{FF2B5EF4-FFF2-40B4-BE49-F238E27FC236}">
                <a16:creationId xmlns:a16="http://schemas.microsoft.com/office/drawing/2014/main" id="{110731EC-67BA-493B-B1C7-6258DD2B6042}"/>
              </a:ext>
            </a:extLst>
          </p:cNvPr>
          <p:cNvSpPr>
            <a:spLocks noGrp="1"/>
          </p:cNvSpPr>
          <p:nvPr>
            <p:ph type="title" hasCustomPrompt="1"/>
          </p:nvPr>
        </p:nvSpPr>
        <p:spPr>
          <a:xfrm>
            <a:off x="625033" y="1659770"/>
            <a:ext cx="2558005" cy="1325563"/>
          </a:xfrm>
        </p:spPr>
        <p:txBody>
          <a:bodyPr anchor="t"/>
          <a:lstStyle>
            <a:lvl1pPr algn="l">
              <a:defRPr>
                <a:latin typeface="+mj-lt"/>
              </a:defRPr>
            </a:lvl1pPr>
          </a:lstStyle>
          <a:p>
            <a:r>
              <a:rPr lang="en-US" dirty="0"/>
              <a:t>Click to </a:t>
            </a:r>
            <a:br>
              <a:rPr lang="en-US" dirty="0"/>
            </a:br>
            <a:r>
              <a:rPr lang="en-US" dirty="0"/>
              <a:t>Add Title</a:t>
            </a:r>
          </a:p>
        </p:txBody>
      </p:sp>
      <p:sp>
        <p:nvSpPr>
          <p:cNvPr id="9" name="Shape 62" title="Decorative">
            <a:extLst>
              <a:ext uri="{FF2B5EF4-FFF2-40B4-BE49-F238E27FC236}">
                <a16:creationId xmlns:a16="http://schemas.microsoft.com/office/drawing/2014/main" id="{E1A23DB6-E067-4A30-8C4B-98B452428518}"/>
              </a:ext>
            </a:extLst>
          </p:cNvPr>
          <p:cNvSpPr/>
          <p:nvPr userDrawn="1"/>
        </p:nvSpPr>
        <p:spPr>
          <a:xfrm rot="16200000" flipV="1">
            <a:off x="1756506" y="1915220"/>
            <a:ext cx="0"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32174074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7" name="Text Placeholder 6" title="Decorative">
            <a:extLst>
              <a:ext uri="{FF2B5EF4-FFF2-40B4-BE49-F238E27FC236}">
                <a16:creationId xmlns:a16="http://schemas.microsoft.com/office/drawing/2014/main" id="{233D39E2-2188-4621-B115-A912A057E8AC}"/>
              </a:ext>
            </a:extLst>
          </p:cNvPr>
          <p:cNvSpPr>
            <a:spLocks noGrp="1"/>
          </p:cNvSpPr>
          <p:nvPr>
            <p:ph type="body" sz="quarter" idx="11"/>
          </p:nvPr>
        </p:nvSpPr>
        <p:spPr>
          <a:xfrm>
            <a:off x="0" y="3206186"/>
            <a:ext cx="12192000" cy="3651813"/>
          </a:xfrm>
          <a:solidFill>
            <a:schemeClr val="accent2"/>
          </a:solidFill>
        </p:spPr>
        <p:txBody>
          <a:bodyPr lIns="5400000" tIns="216000" rIns="1800000">
            <a:noAutofit/>
          </a:bodyPr>
          <a:lstStyle>
            <a:lvl1pPr marL="0" indent="0">
              <a:lnSpc>
                <a:spcPct val="100000"/>
              </a:lnSpc>
              <a:buNone/>
              <a:defRPr sz="1400">
                <a:solidFill>
                  <a:schemeClr val="bg1"/>
                </a:solidFill>
                <a:latin typeface="+mn-lt"/>
                <a:cs typeface="Arial" panose="020B0604020202020204" pitchFamily="34" charset="0"/>
              </a:defRPr>
            </a:lvl1pPr>
          </a:lstStyle>
          <a:p>
            <a:pPr lvl="0"/>
            <a:r>
              <a:rPr lang="en-US"/>
              <a:t>Click to edit Master text styles</a:t>
            </a:r>
          </a:p>
        </p:txBody>
      </p:sp>
      <p:sp>
        <p:nvSpPr>
          <p:cNvPr id="2" name="Title 1">
            <a:extLst>
              <a:ext uri="{FF2B5EF4-FFF2-40B4-BE49-F238E27FC236}">
                <a16:creationId xmlns:a16="http://schemas.microsoft.com/office/drawing/2014/main" id="{110731EC-67BA-493B-B1C7-6258DD2B6042}"/>
              </a:ext>
            </a:extLst>
          </p:cNvPr>
          <p:cNvSpPr>
            <a:spLocks noGrp="1"/>
          </p:cNvSpPr>
          <p:nvPr>
            <p:ph type="title" hasCustomPrompt="1"/>
          </p:nvPr>
        </p:nvSpPr>
        <p:spPr>
          <a:xfrm>
            <a:off x="5278053" y="1775520"/>
            <a:ext cx="6435524" cy="1325563"/>
          </a:xfrm>
        </p:spPr>
        <p:txBody>
          <a:bodyPr anchor="b"/>
          <a:lstStyle>
            <a:lvl1pPr algn="l">
              <a:defRPr>
                <a:latin typeface="+mj-lt"/>
              </a:defRPr>
            </a:lvl1pPr>
          </a:lstStyle>
          <a:p>
            <a:r>
              <a:rPr lang="en-US" dirty="0"/>
              <a:t>Click to Add Title</a:t>
            </a:r>
          </a:p>
        </p:txBody>
      </p:sp>
      <p:sp>
        <p:nvSpPr>
          <p:cNvPr id="5"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971836" y="1"/>
            <a:ext cx="3523423" cy="3206186"/>
          </a:xfrm>
          <a:solidFill>
            <a:schemeClr val="bg1">
              <a:lumMod val="95000"/>
            </a:schemeClr>
          </a:solidFill>
        </p:spPr>
        <p:txBody>
          <a:bodyPr/>
          <a:lstStyle/>
          <a:p>
            <a:r>
              <a:rPr lang="en-US"/>
              <a:t>Click icon to add picture</a:t>
            </a:r>
            <a:endParaRPr lang="en-US" dirty="0"/>
          </a:p>
        </p:txBody>
      </p:sp>
      <p:sp>
        <p:nvSpPr>
          <p:cNvPr id="6"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2"/>
          </p:nvPr>
        </p:nvSpPr>
        <p:spPr>
          <a:xfrm>
            <a:off x="971836" y="3358587"/>
            <a:ext cx="3523423" cy="3206186"/>
          </a:xfrm>
          <a:solidFill>
            <a:schemeClr val="bg1">
              <a:lumMod val="95000"/>
            </a:schemeClr>
          </a:solidFill>
        </p:spPr>
        <p:txBody>
          <a:bodyPr/>
          <a:lstStyle/>
          <a:p>
            <a:r>
              <a:rPr lang="en-US"/>
              <a:t>Click icon to add picture</a:t>
            </a:r>
            <a:endParaRPr lang="en-US" dirty="0"/>
          </a:p>
        </p:txBody>
      </p:sp>
    </p:spTree>
    <p:extLst>
      <p:ext uri="{BB962C8B-B14F-4D97-AF65-F5344CB8AC3E}">
        <p14:creationId xmlns:p14="http://schemas.microsoft.com/office/powerpoint/2010/main" val="9972271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233D39E2-2188-4621-B115-A912A057E8AC}"/>
              </a:ext>
            </a:extLst>
          </p:cNvPr>
          <p:cNvSpPr>
            <a:spLocks noGrp="1"/>
          </p:cNvSpPr>
          <p:nvPr>
            <p:ph type="body" sz="quarter" idx="11"/>
          </p:nvPr>
        </p:nvSpPr>
        <p:spPr>
          <a:xfrm>
            <a:off x="838199" y="4586456"/>
            <a:ext cx="10349090" cy="1577281"/>
          </a:xfrm>
          <a:noFill/>
          <a:ln>
            <a:noFill/>
          </a:ln>
        </p:spPr>
        <p:txBody>
          <a:bodyPr lIns="0" tIns="216000" rIns="0">
            <a:noAutofit/>
          </a:bodyPr>
          <a:lstStyle>
            <a:lvl1pPr marL="0" indent="0" algn="ctr">
              <a:lnSpc>
                <a:spcPct val="100000"/>
              </a:lnSpc>
              <a:buNone/>
              <a:defRPr sz="1400">
                <a:latin typeface="+mn-lt"/>
                <a:cs typeface="Arial" panose="020B0604020202020204" pitchFamily="34" charset="0"/>
              </a:defRPr>
            </a:lvl1pPr>
          </a:lstStyle>
          <a:p>
            <a:pPr lvl="0"/>
            <a:r>
              <a:rPr lang="en-US"/>
              <a:t>Click to edit Master text styles</a:t>
            </a:r>
          </a:p>
        </p:txBody>
      </p:sp>
      <p:sp>
        <p:nvSpPr>
          <p:cNvPr id="2" name="Title 1">
            <a:extLst>
              <a:ext uri="{FF2B5EF4-FFF2-40B4-BE49-F238E27FC236}">
                <a16:creationId xmlns:a16="http://schemas.microsoft.com/office/drawing/2014/main" id="{110731EC-67BA-493B-B1C7-6258DD2B6042}"/>
              </a:ext>
            </a:extLst>
          </p:cNvPr>
          <p:cNvSpPr>
            <a:spLocks noGrp="1"/>
          </p:cNvSpPr>
          <p:nvPr>
            <p:ph type="title" hasCustomPrompt="1"/>
          </p:nvPr>
        </p:nvSpPr>
        <p:spPr>
          <a:xfrm>
            <a:off x="838199" y="3717212"/>
            <a:ext cx="10349089" cy="854791"/>
          </a:xfrm>
        </p:spPr>
        <p:txBody>
          <a:bodyPr lIns="0" rIns="0" anchor="b"/>
          <a:lstStyle>
            <a:lvl1pPr algn="ctr">
              <a:defRPr>
                <a:latin typeface="+mj-lt"/>
              </a:defRPr>
            </a:lvl1pPr>
          </a:lstStyle>
          <a:p>
            <a:r>
              <a:rPr lang="en-US" dirty="0"/>
              <a:t>Click to Add Title</a:t>
            </a:r>
          </a:p>
        </p:txBody>
      </p:sp>
      <p:sp>
        <p:nvSpPr>
          <p:cNvPr id="5"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838200" y="836271"/>
            <a:ext cx="10349089" cy="2516529"/>
          </a:xfrm>
          <a:solidFill>
            <a:schemeClr val="bg1">
              <a:lumMod val="95000"/>
            </a:schemeClr>
          </a:solidFill>
        </p:spPr>
        <p:txBody>
          <a:bodyPr/>
          <a:lstStyle/>
          <a:p>
            <a:r>
              <a:rPr lang="en-US"/>
              <a:t>Click icon to add picture</a:t>
            </a:r>
            <a:endParaRPr lang="en-US" dirty="0"/>
          </a:p>
        </p:txBody>
      </p:sp>
    </p:spTree>
    <p:extLst>
      <p:ext uri="{BB962C8B-B14F-4D97-AF65-F5344CB8AC3E}">
        <p14:creationId xmlns:p14="http://schemas.microsoft.com/office/powerpoint/2010/main" val="5831282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sp>
        <p:nvSpPr>
          <p:cNvPr id="3" name="Rectangle 2" title="Decorative">
            <a:extLst>
              <a:ext uri="{FF2B5EF4-FFF2-40B4-BE49-F238E27FC236}">
                <a16:creationId xmlns:a16="http://schemas.microsoft.com/office/drawing/2014/main" id="{9DF8596F-E730-47C4-86C3-F4A9B3F78268}"/>
              </a:ext>
            </a:extLst>
          </p:cNvPr>
          <p:cNvSpPr/>
          <p:nvPr userDrawn="1"/>
        </p:nvSpPr>
        <p:spPr>
          <a:xfrm>
            <a:off x="0" y="0"/>
            <a:ext cx="4745620" cy="3428990"/>
          </a:xfrm>
          <a:prstGeom prst="rect">
            <a:avLst/>
          </a:prstGeom>
          <a:solidFill>
            <a:schemeClr val="accent2"/>
          </a:solidFill>
        </p:spPr>
        <p:txBody>
          <a:bodyPr vert="horz" lIns="252000" tIns="144000" rIns="144000" bIns="45720" rtlCol="0">
            <a:noAutofit/>
          </a:bodyPr>
          <a:lstStyle/>
          <a:p>
            <a:pPr lvl="0" indent="0">
              <a:lnSpc>
                <a:spcPct val="100000"/>
              </a:lnSpc>
              <a:spcBef>
                <a:spcPts val="1000"/>
              </a:spcBef>
              <a:buFont typeface="Arial" panose="020B0604020202020204" pitchFamily="34" charset="0"/>
              <a:buNone/>
            </a:pPr>
            <a:endParaRPr lang="en-US" sz="1400" b="0" i="0" dirty="0">
              <a:solidFill>
                <a:schemeClr val="tx2"/>
              </a:solidFill>
              <a:latin typeface="Arial" panose="020B0604020202020204" pitchFamily="34" charset="0"/>
              <a:cs typeface="Arial" panose="020B0604020202020204" pitchFamily="34" charset="0"/>
            </a:endParaRPr>
          </a:p>
        </p:txBody>
      </p:sp>
      <p:sp>
        <p:nvSpPr>
          <p:cNvPr id="5"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4745620" y="3428990"/>
            <a:ext cx="7446380" cy="3429009"/>
          </a:xfrm>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110731EC-67BA-493B-B1C7-6258DD2B6042}"/>
              </a:ext>
            </a:extLst>
          </p:cNvPr>
          <p:cNvSpPr>
            <a:spLocks noGrp="1"/>
          </p:cNvSpPr>
          <p:nvPr>
            <p:ph type="title" hasCustomPrompt="1"/>
          </p:nvPr>
        </p:nvSpPr>
        <p:spPr>
          <a:xfrm>
            <a:off x="838200" y="1659770"/>
            <a:ext cx="3085618" cy="1325563"/>
          </a:xfrm>
        </p:spPr>
        <p:txBody>
          <a:bodyPr lIns="0" anchor="t"/>
          <a:lstStyle>
            <a:lvl1pPr algn="l">
              <a:defRPr>
                <a:solidFill>
                  <a:schemeClr val="bg1"/>
                </a:solidFill>
                <a:latin typeface="+mj-lt"/>
              </a:defRPr>
            </a:lvl1pPr>
          </a:lstStyle>
          <a:p>
            <a:r>
              <a:rPr lang="en-US" dirty="0"/>
              <a:t>Click to </a:t>
            </a:r>
            <a:br>
              <a:rPr lang="en-US" dirty="0"/>
            </a:br>
            <a:r>
              <a:rPr lang="en-US" dirty="0"/>
              <a:t>Add Title</a:t>
            </a:r>
          </a:p>
        </p:txBody>
      </p:sp>
      <p:sp>
        <p:nvSpPr>
          <p:cNvPr id="8" name="Text Placeholder 6">
            <a:extLst>
              <a:ext uri="{FF2B5EF4-FFF2-40B4-BE49-F238E27FC236}">
                <a16:creationId xmlns:a16="http://schemas.microsoft.com/office/drawing/2014/main" id="{2E0AB4DF-4264-4631-9A72-72B25F9BEED8}"/>
              </a:ext>
            </a:extLst>
          </p:cNvPr>
          <p:cNvSpPr>
            <a:spLocks noGrp="1"/>
          </p:cNvSpPr>
          <p:nvPr>
            <p:ph type="body" sz="quarter" idx="12" hasCustomPrompt="1"/>
          </p:nvPr>
        </p:nvSpPr>
        <p:spPr>
          <a:xfrm>
            <a:off x="5359078" y="1197273"/>
            <a:ext cx="6121722" cy="382749"/>
          </a:xfrm>
        </p:spPr>
        <p:txBody>
          <a:bodyPr lIns="0" tIns="0" anchor="t">
            <a:normAutofit/>
          </a:bodyPr>
          <a:lstStyle>
            <a:lvl1pPr marL="0" indent="0">
              <a:buNone/>
              <a:defRPr sz="1600" b="1">
                <a:solidFill>
                  <a:schemeClr val="tx1"/>
                </a:solidFill>
                <a:latin typeface="+mj-lt"/>
                <a:cs typeface="Arial" panose="020B0604020202020204" pitchFamily="34" charset="0"/>
              </a:defRPr>
            </a:lvl1pPr>
          </a:lstStyle>
          <a:p>
            <a:pPr lvl="0"/>
            <a:r>
              <a:rPr lang="en-US" dirty="0"/>
              <a:t>Click to add title here</a:t>
            </a:r>
          </a:p>
        </p:txBody>
      </p:sp>
      <p:sp>
        <p:nvSpPr>
          <p:cNvPr id="9" name="Text Placeholder 3">
            <a:extLst>
              <a:ext uri="{FF2B5EF4-FFF2-40B4-BE49-F238E27FC236}">
                <a16:creationId xmlns:a16="http://schemas.microsoft.com/office/drawing/2014/main" id="{0E3F0CD0-D764-45BB-9798-E9046593B3AC}"/>
              </a:ext>
            </a:extLst>
          </p:cNvPr>
          <p:cNvSpPr>
            <a:spLocks noGrp="1"/>
          </p:cNvSpPr>
          <p:nvPr>
            <p:ph type="body" sz="quarter" idx="15"/>
          </p:nvPr>
        </p:nvSpPr>
        <p:spPr>
          <a:xfrm>
            <a:off x="5359078" y="1588155"/>
            <a:ext cx="6121722" cy="1397178"/>
          </a:xfrm>
        </p:spPr>
        <p:txBody>
          <a:bodyPr lIns="0" tIns="0">
            <a:normAutofit/>
          </a:bodyPr>
          <a:lstStyle>
            <a:lvl1pPr marL="0" indent="0">
              <a:lnSpc>
                <a:spcPct val="100000"/>
              </a:lnSpc>
              <a:buNone/>
              <a:defRPr sz="1400">
                <a:solidFill>
                  <a:schemeClr val="tx1"/>
                </a:solidFill>
              </a:defRPr>
            </a:lvl1pPr>
            <a:lvl2pPr marL="457200" indent="0">
              <a:buNone/>
              <a:defRPr sz="1200"/>
            </a:lvl2pPr>
            <a:lvl3pPr marL="914400" indent="0">
              <a:buNone/>
              <a:defRPr sz="1100"/>
            </a:lvl3pPr>
            <a:lvl4pPr>
              <a:defRPr sz="1050"/>
            </a:lvl4pPr>
            <a:lvl5pPr>
              <a:defRPr sz="1050"/>
            </a:lvl5pPr>
          </a:lstStyle>
          <a:p>
            <a:pPr lvl="0"/>
            <a:r>
              <a:rPr lang="en-US"/>
              <a:t>Click to edit Master text styles</a:t>
            </a:r>
          </a:p>
        </p:txBody>
      </p:sp>
      <p:sp>
        <p:nvSpPr>
          <p:cNvPr id="10" name="Text Placeholder 3">
            <a:extLst>
              <a:ext uri="{FF2B5EF4-FFF2-40B4-BE49-F238E27FC236}">
                <a16:creationId xmlns:a16="http://schemas.microsoft.com/office/drawing/2014/main" id="{0E3F0CD0-D764-45BB-9798-E9046593B3AC}"/>
              </a:ext>
            </a:extLst>
          </p:cNvPr>
          <p:cNvSpPr>
            <a:spLocks noGrp="1"/>
          </p:cNvSpPr>
          <p:nvPr>
            <p:ph type="body" sz="quarter" idx="16"/>
          </p:nvPr>
        </p:nvSpPr>
        <p:spPr>
          <a:xfrm>
            <a:off x="838200" y="3737092"/>
            <a:ext cx="3085618" cy="2663707"/>
          </a:xfrm>
        </p:spPr>
        <p:txBody>
          <a:bodyPr lIns="0" tIns="0">
            <a:normAutofit/>
          </a:bodyPr>
          <a:lstStyle>
            <a:lvl1pPr marL="0" indent="0">
              <a:lnSpc>
                <a:spcPct val="100000"/>
              </a:lnSpc>
              <a:buNone/>
              <a:defRPr sz="2000">
                <a:solidFill>
                  <a:schemeClr val="tx1"/>
                </a:solidFill>
              </a:defRPr>
            </a:lvl1pPr>
            <a:lvl2pPr marL="457200" indent="0">
              <a:buNone/>
              <a:defRPr sz="1200"/>
            </a:lvl2pPr>
            <a:lvl3pPr marL="914400" indent="0">
              <a:buNone/>
              <a:defRPr sz="1100"/>
            </a:lvl3pPr>
            <a:lvl4pPr>
              <a:defRPr sz="1050"/>
            </a:lvl4pPr>
            <a:lvl5pPr>
              <a:defRPr sz="1050"/>
            </a:lvl5pPr>
          </a:lstStyle>
          <a:p>
            <a:pPr lvl="0"/>
            <a:r>
              <a:rPr lang="en-US"/>
              <a:t>Click to edit Master text styles</a:t>
            </a:r>
          </a:p>
        </p:txBody>
      </p:sp>
    </p:spTree>
    <p:extLst>
      <p:ext uri="{BB962C8B-B14F-4D97-AF65-F5344CB8AC3E}">
        <p14:creationId xmlns:p14="http://schemas.microsoft.com/office/powerpoint/2010/main" val="33363622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 name="Picture Placeholder 4" title="Decorative">
            <a:extLst>
              <a:ext uri="{FF2B5EF4-FFF2-40B4-BE49-F238E27FC236}">
                <a16:creationId xmlns:a16="http://schemas.microsoft.com/office/drawing/2014/main" id="{9B9B3BD2-24FF-4E30-B0DA-4DCD6E57D9FC}"/>
              </a:ext>
            </a:extLst>
          </p:cNvPr>
          <p:cNvSpPr>
            <a:spLocks noGrp="1"/>
          </p:cNvSpPr>
          <p:nvPr>
            <p:ph type="pic" sz="quarter" idx="10"/>
          </p:nvPr>
        </p:nvSpPr>
        <p:spPr>
          <a:xfrm>
            <a:off x="0" y="0"/>
            <a:ext cx="12192000" cy="6858000"/>
          </a:xfrm>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C7F92C0C-7E68-45AE-8824-6858C6874760}"/>
              </a:ext>
            </a:extLst>
          </p:cNvPr>
          <p:cNvSpPr>
            <a:spLocks noGrp="1"/>
          </p:cNvSpPr>
          <p:nvPr>
            <p:ph type="title" hasCustomPrompt="1"/>
          </p:nvPr>
        </p:nvSpPr>
        <p:spPr>
          <a:xfrm>
            <a:off x="2282502" y="4973519"/>
            <a:ext cx="7299618" cy="1440000"/>
          </a:xfrm>
          <a:solidFill>
            <a:schemeClr val="accent1"/>
          </a:solidFill>
        </p:spPr>
        <p:txBody>
          <a:bodyPr lIns="216000">
            <a:normAutofit/>
          </a:bodyPr>
          <a:lstStyle>
            <a:lvl1pPr algn="ctr">
              <a:defRPr sz="4000">
                <a:solidFill>
                  <a:schemeClr val="bg1"/>
                </a:solidFill>
                <a:latin typeface="+mj-lt"/>
              </a:defRPr>
            </a:lvl1pPr>
          </a:lstStyle>
          <a:p>
            <a:r>
              <a:rPr lang="en-US" dirty="0"/>
              <a:t>Click to edit </a:t>
            </a:r>
            <a:br>
              <a:rPr lang="en-US" dirty="0"/>
            </a:br>
            <a:r>
              <a:rPr lang="en-US" dirty="0"/>
              <a:t>Master title style</a:t>
            </a:r>
          </a:p>
        </p:txBody>
      </p:sp>
    </p:spTree>
    <p:extLst>
      <p:ext uri="{BB962C8B-B14F-4D97-AF65-F5344CB8AC3E}">
        <p14:creationId xmlns:p14="http://schemas.microsoft.com/office/powerpoint/2010/main" val="953602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t>4/6/2024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15591336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5" name="Picture Placeholder 4" title="Decorative">
            <a:extLst>
              <a:ext uri="{FF2B5EF4-FFF2-40B4-BE49-F238E27FC236}">
                <a16:creationId xmlns:a16="http://schemas.microsoft.com/office/drawing/2014/main" id="{9B9B3BD2-24FF-4E30-B0DA-4DCD6E57D9FC}"/>
              </a:ext>
            </a:extLst>
          </p:cNvPr>
          <p:cNvSpPr>
            <a:spLocks noGrp="1"/>
          </p:cNvSpPr>
          <p:nvPr>
            <p:ph type="pic" sz="quarter" idx="10"/>
          </p:nvPr>
        </p:nvSpPr>
        <p:spPr>
          <a:xfrm>
            <a:off x="0" y="0"/>
            <a:ext cx="12192000" cy="6858000"/>
          </a:xfrm>
        </p:spPr>
        <p:txBody>
          <a:bodyPr/>
          <a:lstStyle/>
          <a:p>
            <a:r>
              <a:rPr lang="en-US"/>
              <a:t>Click icon to add picture</a:t>
            </a:r>
            <a:endParaRPr lang="en-US" dirty="0"/>
          </a:p>
        </p:txBody>
      </p:sp>
    </p:spTree>
    <p:extLst>
      <p:ext uri="{BB962C8B-B14F-4D97-AF65-F5344CB8AC3E}">
        <p14:creationId xmlns:p14="http://schemas.microsoft.com/office/powerpoint/2010/main" val="26320271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6858000"/>
          </a:xfrm>
        </p:spPr>
        <p:txBody>
          <a:bodyPr/>
          <a:lstStyle/>
          <a:p>
            <a:r>
              <a:rPr lang="en-US"/>
              <a:t>Click icon to add picture</a:t>
            </a:r>
            <a:endParaRPr lang="en-US" dirty="0"/>
          </a:p>
        </p:txBody>
      </p:sp>
      <p:sp>
        <p:nvSpPr>
          <p:cNvPr id="5" name="Text Placeholder 12">
            <a:extLst>
              <a:ext uri="{FF2B5EF4-FFF2-40B4-BE49-F238E27FC236}">
                <a16:creationId xmlns:a16="http://schemas.microsoft.com/office/drawing/2014/main" id="{89A80859-BDA6-44AA-A750-4E06108B9B2B}"/>
              </a:ext>
            </a:extLst>
          </p:cNvPr>
          <p:cNvSpPr>
            <a:spLocks noGrp="1"/>
          </p:cNvSpPr>
          <p:nvPr>
            <p:ph type="body" sz="quarter" idx="14"/>
          </p:nvPr>
        </p:nvSpPr>
        <p:spPr>
          <a:xfrm>
            <a:off x="4887474" y="3665204"/>
            <a:ext cx="7304526" cy="2196780"/>
          </a:xfrm>
          <a:solidFill>
            <a:schemeClr val="accent1"/>
          </a:solidFill>
        </p:spPr>
        <p:txBody>
          <a:bodyPr lIns="274320" tIns="182880" rIns="182880" bIns="182880" anchor="ctr">
            <a:normAutofit/>
          </a:bodyPr>
          <a:lstStyle>
            <a:lvl1pPr marL="0" indent="0" algn="l" defTabSz="914400" rtl="0" eaLnBrk="1" latinLnBrk="0" hangingPunct="1">
              <a:lnSpc>
                <a:spcPct val="90000"/>
              </a:lnSpc>
              <a:spcBef>
                <a:spcPct val="0"/>
              </a:spcBef>
              <a:buNone/>
              <a:defRPr lang="en-US" sz="4000" b="1" i="0" kern="1200" spc="-150" dirty="0">
                <a:solidFill>
                  <a:schemeClr val="bg1"/>
                </a:solidFill>
                <a:latin typeface="+mj-lt"/>
                <a:ea typeface="+mj-ea"/>
                <a:cs typeface="Gill Sans" panose="020B0502020104020203" pitchFamily="34" charset="-79"/>
              </a:defRPr>
            </a:lvl1pPr>
          </a:lstStyle>
          <a:p>
            <a:pPr lvl="0"/>
            <a:r>
              <a:rPr lang="en-US"/>
              <a:t>Click to edit Master text styles</a:t>
            </a:r>
          </a:p>
        </p:txBody>
      </p:sp>
      <p:sp>
        <p:nvSpPr>
          <p:cNvPr id="6" name="Shape 62" title="Decorative">
            <a:extLst>
              <a:ext uri="{FF2B5EF4-FFF2-40B4-BE49-F238E27FC236}">
                <a16:creationId xmlns:a16="http://schemas.microsoft.com/office/drawing/2014/main" id="{E1A23DB6-E067-4A30-8C4B-98B452428518}"/>
              </a:ext>
            </a:extLst>
          </p:cNvPr>
          <p:cNvSpPr/>
          <p:nvPr userDrawn="1"/>
        </p:nvSpPr>
        <p:spPr>
          <a:xfrm flipV="1">
            <a:off x="4887473" y="3665204"/>
            <a:ext cx="1"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425974026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0_Custom Layout">
    <p:bg>
      <p:bgPr>
        <a:solidFill>
          <a:schemeClr val="accent1"/>
        </a:solidFill>
        <a:effectLst/>
      </p:bgPr>
    </p:bg>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5497975"/>
          </a:xfrm>
        </p:spPr>
        <p:txBody>
          <a:bodyPr/>
          <a:lstStyle/>
          <a:p>
            <a:r>
              <a:rPr lang="en-US"/>
              <a:t>Click icon to add picture</a:t>
            </a:r>
            <a:endParaRPr lang="en-US" dirty="0"/>
          </a:p>
        </p:txBody>
      </p:sp>
      <p:sp>
        <p:nvSpPr>
          <p:cNvPr id="3" name="Title 4">
            <a:extLst>
              <a:ext uri="{FF2B5EF4-FFF2-40B4-BE49-F238E27FC236}">
                <a16:creationId xmlns:a16="http://schemas.microsoft.com/office/drawing/2014/main" id="{8DF09845-7890-4D10-A53B-2A4D05316878}"/>
              </a:ext>
            </a:extLst>
          </p:cNvPr>
          <p:cNvSpPr>
            <a:spLocks noGrp="1"/>
          </p:cNvSpPr>
          <p:nvPr>
            <p:ph type="title"/>
          </p:nvPr>
        </p:nvSpPr>
        <p:spPr>
          <a:xfrm>
            <a:off x="853440" y="5688402"/>
            <a:ext cx="8717280" cy="823070"/>
          </a:xfrm>
          <a:noFill/>
        </p:spPr>
        <p:txBody>
          <a:bodyPr lIns="0"/>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6614727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0_Custom Layout">
    <p:bg>
      <p:bgPr>
        <a:solidFill>
          <a:schemeClr val="accent1"/>
        </a:solidFill>
        <a:effectLst/>
      </p:bgPr>
    </p:bg>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680013"/>
            <a:ext cx="12192000" cy="5497975"/>
          </a:xfrm>
        </p:spPr>
        <p:txBody>
          <a:bodyPr/>
          <a:lstStyle/>
          <a:p>
            <a:r>
              <a:rPr lang="en-US"/>
              <a:t>Click icon to add picture</a:t>
            </a:r>
            <a:endParaRPr lang="en-US" dirty="0"/>
          </a:p>
        </p:txBody>
      </p:sp>
    </p:spTree>
    <p:extLst>
      <p:ext uri="{BB962C8B-B14F-4D97-AF65-F5344CB8AC3E}">
        <p14:creationId xmlns:p14="http://schemas.microsoft.com/office/powerpoint/2010/main" val="212595410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3_Custom Layout">
    <p:bg>
      <p:bgPr>
        <a:solidFill>
          <a:schemeClr val="accent2"/>
        </a:solidFill>
        <a:effectLst/>
      </p:bgPr>
    </p:bg>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5497975"/>
          </a:xfrm>
        </p:spPr>
        <p:txBody>
          <a:bodyPr/>
          <a:lstStyle/>
          <a:p>
            <a:r>
              <a:rPr lang="en-US"/>
              <a:t>Click icon to add picture</a:t>
            </a:r>
            <a:endParaRPr lang="en-US" dirty="0"/>
          </a:p>
        </p:txBody>
      </p:sp>
      <p:sp>
        <p:nvSpPr>
          <p:cNvPr id="3" name="Title 4">
            <a:extLst>
              <a:ext uri="{FF2B5EF4-FFF2-40B4-BE49-F238E27FC236}">
                <a16:creationId xmlns:a16="http://schemas.microsoft.com/office/drawing/2014/main" id="{8DF09845-7890-4D10-A53B-2A4D05316878}"/>
              </a:ext>
            </a:extLst>
          </p:cNvPr>
          <p:cNvSpPr>
            <a:spLocks noGrp="1"/>
          </p:cNvSpPr>
          <p:nvPr>
            <p:ph type="title"/>
          </p:nvPr>
        </p:nvSpPr>
        <p:spPr>
          <a:xfrm>
            <a:off x="853440" y="5688402"/>
            <a:ext cx="8717280" cy="823070"/>
          </a:xfrm>
          <a:noFill/>
        </p:spPr>
        <p:txBody>
          <a:bodyPr lIns="0"/>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408438919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4_Custom Layout">
    <p:bg>
      <p:bgPr>
        <a:solidFill>
          <a:schemeClr val="accent2"/>
        </a:solidFill>
        <a:effectLst/>
      </p:bgPr>
    </p:bg>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680013"/>
            <a:ext cx="12192000" cy="5497975"/>
          </a:xfrm>
        </p:spPr>
        <p:txBody>
          <a:bodyPr/>
          <a:lstStyle/>
          <a:p>
            <a:r>
              <a:rPr lang="en-US"/>
              <a:t>Click icon to add picture</a:t>
            </a:r>
            <a:endParaRPr lang="en-US" dirty="0"/>
          </a:p>
        </p:txBody>
      </p:sp>
    </p:spTree>
    <p:extLst>
      <p:ext uri="{BB962C8B-B14F-4D97-AF65-F5344CB8AC3E}">
        <p14:creationId xmlns:p14="http://schemas.microsoft.com/office/powerpoint/2010/main" val="33825820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6857999"/>
          </a:xfrm>
        </p:spPr>
        <p:txBody>
          <a:bodyPr/>
          <a:lstStyle/>
          <a:p>
            <a:r>
              <a:rPr lang="en-US"/>
              <a:t>Click icon to add picture</a:t>
            </a:r>
            <a:endParaRPr lang="en-US" dirty="0"/>
          </a:p>
        </p:txBody>
      </p:sp>
      <p:sp>
        <p:nvSpPr>
          <p:cNvPr id="5" name="Rectangle 4"/>
          <p:cNvSpPr/>
          <p:nvPr userDrawn="1"/>
        </p:nvSpPr>
        <p:spPr>
          <a:xfrm>
            <a:off x="0" y="4735870"/>
            <a:ext cx="12192000" cy="1500431"/>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4">
            <a:extLst>
              <a:ext uri="{FF2B5EF4-FFF2-40B4-BE49-F238E27FC236}">
                <a16:creationId xmlns:a16="http://schemas.microsoft.com/office/drawing/2014/main" id="{7EBB9618-FC05-4C85-8241-A1EFCE8127AD}"/>
              </a:ext>
            </a:extLst>
          </p:cNvPr>
          <p:cNvSpPr>
            <a:spLocks noGrp="1"/>
          </p:cNvSpPr>
          <p:nvPr>
            <p:ph type="title"/>
          </p:nvPr>
        </p:nvSpPr>
        <p:spPr>
          <a:xfrm>
            <a:off x="695396" y="5074550"/>
            <a:ext cx="8717280" cy="823070"/>
          </a:xfrm>
          <a:noFill/>
        </p:spPr>
        <p:txBody>
          <a:bodyPr lIns="0"/>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71366114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5_Custom Layout">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6857999"/>
          </a:xfrm>
        </p:spPr>
        <p:txBody>
          <a:bodyPr/>
          <a:lstStyle/>
          <a:p>
            <a:r>
              <a:rPr lang="en-US"/>
              <a:t>Click icon to add picture</a:t>
            </a:r>
            <a:endParaRPr lang="en-US" dirty="0"/>
          </a:p>
        </p:txBody>
      </p:sp>
      <p:sp>
        <p:nvSpPr>
          <p:cNvPr id="5" name="Rectangle 4" title="Decorative"/>
          <p:cNvSpPr/>
          <p:nvPr userDrawn="1"/>
        </p:nvSpPr>
        <p:spPr>
          <a:xfrm>
            <a:off x="0" y="4735870"/>
            <a:ext cx="12192000" cy="1500431"/>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4">
            <a:extLst>
              <a:ext uri="{FF2B5EF4-FFF2-40B4-BE49-F238E27FC236}">
                <a16:creationId xmlns:a16="http://schemas.microsoft.com/office/drawing/2014/main" id="{7EBB9618-FC05-4C85-8241-A1EFCE8127AD}"/>
              </a:ext>
            </a:extLst>
          </p:cNvPr>
          <p:cNvSpPr>
            <a:spLocks noGrp="1"/>
          </p:cNvSpPr>
          <p:nvPr>
            <p:ph type="title"/>
          </p:nvPr>
        </p:nvSpPr>
        <p:spPr>
          <a:xfrm>
            <a:off x="695396" y="5074550"/>
            <a:ext cx="8717280" cy="823070"/>
          </a:xfrm>
          <a:noFill/>
        </p:spPr>
        <p:txBody>
          <a:bodyPr lIns="0"/>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00179706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6_Custom Layout">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6857999"/>
          </a:xfrm>
        </p:spPr>
        <p:txBody>
          <a:bodyPr/>
          <a:lstStyle/>
          <a:p>
            <a:r>
              <a:rPr lang="en-US"/>
              <a:t>Click icon to add picture</a:t>
            </a:r>
            <a:endParaRPr lang="en-US" dirty="0"/>
          </a:p>
        </p:txBody>
      </p:sp>
      <p:sp>
        <p:nvSpPr>
          <p:cNvPr id="5" name="Rectangle 4" title="Decorative"/>
          <p:cNvSpPr/>
          <p:nvPr userDrawn="1"/>
        </p:nvSpPr>
        <p:spPr>
          <a:xfrm>
            <a:off x="0" y="4735870"/>
            <a:ext cx="12192000" cy="1500431"/>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4">
            <a:extLst>
              <a:ext uri="{FF2B5EF4-FFF2-40B4-BE49-F238E27FC236}">
                <a16:creationId xmlns:a16="http://schemas.microsoft.com/office/drawing/2014/main" id="{7EBB9618-FC05-4C85-8241-A1EFCE8127AD}"/>
              </a:ext>
            </a:extLst>
          </p:cNvPr>
          <p:cNvSpPr>
            <a:spLocks noGrp="1"/>
          </p:cNvSpPr>
          <p:nvPr>
            <p:ph type="title"/>
          </p:nvPr>
        </p:nvSpPr>
        <p:spPr>
          <a:xfrm>
            <a:off x="695396" y="5074550"/>
            <a:ext cx="8717280" cy="823070"/>
          </a:xfrm>
          <a:noFill/>
        </p:spPr>
        <p:txBody>
          <a:bodyPr lIns="0"/>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826337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5_Custom Layout">
    <p:bg>
      <p:bgPr>
        <a:solidFill>
          <a:schemeClr val="bg1"/>
        </a:solidFill>
        <a:effectLst/>
      </p:bgPr>
    </p:bg>
    <p:spTree>
      <p:nvGrpSpPr>
        <p:cNvPr id="1" name=""/>
        <p:cNvGrpSpPr/>
        <p:nvPr/>
      </p:nvGrpSpPr>
      <p:grpSpPr>
        <a:xfrm>
          <a:off x="0" y="0"/>
          <a:ext cx="0" cy="0"/>
          <a:chOff x="0" y="0"/>
          <a:chExt cx="0" cy="0"/>
        </a:xfrm>
      </p:grpSpPr>
      <p:grpSp>
        <p:nvGrpSpPr>
          <p:cNvPr id="3" name="Group 2"/>
          <p:cNvGrpSpPr/>
          <p:nvPr userDrawn="1"/>
        </p:nvGrpSpPr>
        <p:grpSpPr>
          <a:xfrm>
            <a:off x="3413895" y="419827"/>
            <a:ext cx="7939904" cy="6018346"/>
            <a:chOff x="8585200" y="440266"/>
            <a:chExt cx="14753564" cy="11183013"/>
          </a:xfrm>
        </p:grpSpPr>
        <p:sp>
          <p:nvSpPr>
            <p:cNvPr id="5" name="Dikdörtgen" title="Decorative"/>
            <p:cNvSpPr/>
            <p:nvPr userDrawn="1"/>
          </p:nvSpPr>
          <p:spPr>
            <a:xfrm>
              <a:off x="8585200" y="440266"/>
              <a:ext cx="6156127" cy="9967848"/>
            </a:xfrm>
            <a:prstGeom prst="rect">
              <a:avLst/>
            </a:prstGeom>
            <a:solidFill>
              <a:srgbClr val="1F1F2A">
                <a:alpha val="13798"/>
              </a:srgb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p>
          </p:txBody>
        </p:sp>
        <p:sp>
          <p:nvSpPr>
            <p:cNvPr id="6" name="IMAGE PLACEHOLDER" title="Decorative"/>
            <p:cNvSpPr/>
            <p:nvPr userDrawn="1"/>
          </p:nvSpPr>
          <p:spPr>
            <a:xfrm>
              <a:off x="10168466" y="1092200"/>
              <a:ext cx="13170298" cy="10531079"/>
            </a:xfrm>
            <a:prstGeom prst="rect">
              <a:avLst/>
            </a:prstGeom>
            <a:solidFill>
              <a:schemeClr val="accent2"/>
            </a:solidFill>
            <a:ln w="12700">
              <a:miter lim="400000"/>
            </a:ln>
            <a:extLst>
              <a:ext uri="{C572A759-6A51-4108-AA02-DFA0A04FC94B}">
                <ma14:wrappingTextBoxFlag xmlns="" xmlns:ma14="http://schemas.microsoft.com/office/mac/drawingml/2011/main" val="1"/>
              </a:ext>
            </a:extLst>
          </p:spPr>
          <p:txBody>
            <a:bodyPr lIns="0" tIns="0" rIns="0" bIns="0" anchor="ctr"/>
            <a:lstStyle>
              <a:lvl1pPr>
                <a:defRPr b="0">
                  <a:solidFill>
                    <a:srgbClr val="F3F3F3"/>
                  </a:solidFill>
                  <a:latin typeface="Raleway"/>
                  <a:ea typeface="Raleway"/>
                  <a:cs typeface="Raleway"/>
                  <a:sym typeface="Raleway"/>
                </a:defRPr>
              </a:lvl1pPr>
            </a:lstStyle>
            <a:p>
              <a:endParaRPr dirty="0"/>
            </a:p>
          </p:txBody>
        </p:sp>
      </p:grpSp>
      <p:sp>
        <p:nvSpPr>
          <p:cNvPr id="4" name="Text Placeholder 3">
            <a:extLst>
              <a:ext uri="{FF2B5EF4-FFF2-40B4-BE49-F238E27FC236}">
                <a16:creationId xmlns:a16="http://schemas.microsoft.com/office/drawing/2014/main" id="{D3710961-EE19-42C5-8B1B-B6C986226248}"/>
              </a:ext>
            </a:extLst>
          </p:cNvPr>
          <p:cNvSpPr>
            <a:spLocks noGrp="1"/>
          </p:cNvSpPr>
          <p:nvPr>
            <p:ph type="body" sz="quarter" idx="10" hasCustomPrompt="1"/>
          </p:nvPr>
        </p:nvSpPr>
        <p:spPr>
          <a:xfrm>
            <a:off x="838200" y="369027"/>
            <a:ext cx="2489200" cy="3124200"/>
          </a:xfrm>
        </p:spPr>
        <p:txBody>
          <a:bodyPr tIns="0" bIns="0" anchor="b">
            <a:noAutofit/>
          </a:bodyPr>
          <a:lstStyle>
            <a:lvl1pPr marL="0" indent="0" algn="r">
              <a:buNone/>
              <a:defRPr sz="30000">
                <a:solidFill>
                  <a:schemeClr val="accent2">
                    <a:lumMod val="75000"/>
                    <a:lumOff val="25000"/>
                    <a:alpha val="20000"/>
                  </a:schemeClr>
                </a:solidFill>
                <a:latin typeface="+mj-lt"/>
                <a:cs typeface="Arial" panose="020B0604020202020204" pitchFamily="34" charset="0"/>
              </a:defRPr>
            </a:lvl1pPr>
          </a:lstStyle>
          <a:p>
            <a:pPr lvl="0"/>
            <a:r>
              <a:rPr lang="en-US" dirty="0"/>
              <a:t>1</a:t>
            </a:r>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4571575" y="4500560"/>
            <a:ext cx="6536692" cy="1325563"/>
          </a:xfrm>
        </p:spPr>
        <p:txBody>
          <a:bodyPr>
            <a:normAutofit/>
          </a:bodyPr>
          <a:lstStyle>
            <a:lvl1pPr>
              <a:defRPr sz="6000" b="1">
                <a:solidFill>
                  <a:schemeClr val="bg1"/>
                </a:solidFill>
                <a:latin typeface="+mj-lt"/>
              </a:defRPr>
            </a:lvl1pPr>
          </a:lstStyle>
          <a:p>
            <a:r>
              <a:rPr lang="en-US" dirty="0"/>
              <a:t>Section Header</a:t>
            </a:r>
          </a:p>
        </p:txBody>
      </p:sp>
    </p:spTree>
    <p:extLst>
      <p:ext uri="{BB962C8B-B14F-4D97-AF65-F5344CB8AC3E}">
        <p14:creationId xmlns:p14="http://schemas.microsoft.com/office/powerpoint/2010/main" val="2948043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t>4/6/2024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3327843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7_Custom Layout">
    <p:bg>
      <p:bgPr>
        <a:solidFill>
          <a:schemeClr val="bg1"/>
        </a:solidFill>
        <a:effectLst/>
      </p:bgPr>
    </p:bg>
    <p:spTree>
      <p:nvGrpSpPr>
        <p:cNvPr id="1" name=""/>
        <p:cNvGrpSpPr/>
        <p:nvPr/>
      </p:nvGrpSpPr>
      <p:grpSpPr>
        <a:xfrm>
          <a:off x="0" y="0"/>
          <a:ext cx="0" cy="0"/>
          <a:chOff x="0" y="0"/>
          <a:chExt cx="0" cy="0"/>
        </a:xfrm>
      </p:grpSpPr>
      <p:grpSp>
        <p:nvGrpSpPr>
          <p:cNvPr id="3" name="Group 2"/>
          <p:cNvGrpSpPr/>
          <p:nvPr userDrawn="1"/>
        </p:nvGrpSpPr>
        <p:grpSpPr>
          <a:xfrm>
            <a:off x="3413895" y="419827"/>
            <a:ext cx="7939904" cy="6018346"/>
            <a:chOff x="8585200" y="440266"/>
            <a:chExt cx="14753564" cy="11183013"/>
          </a:xfrm>
        </p:grpSpPr>
        <p:sp>
          <p:nvSpPr>
            <p:cNvPr id="5" name="Dikdörtgen" title="Decorative"/>
            <p:cNvSpPr/>
            <p:nvPr userDrawn="1"/>
          </p:nvSpPr>
          <p:spPr>
            <a:xfrm>
              <a:off x="8585200" y="440266"/>
              <a:ext cx="6156127" cy="9967848"/>
            </a:xfrm>
            <a:prstGeom prst="rect">
              <a:avLst/>
            </a:prstGeom>
            <a:solidFill>
              <a:srgbClr val="1F1F2A">
                <a:alpha val="13798"/>
              </a:srgb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p>
          </p:txBody>
        </p:sp>
        <p:sp>
          <p:nvSpPr>
            <p:cNvPr id="6" name="IMAGE PLACEHOLDER" title="Decorative"/>
            <p:cNvSpPr/>
            <p:nvPr userDrawn="1"/>
          </p:nvSpPr>
          <p:spPr>
            <a:xfrm>
              <a:off x="10168466" y="1092200"/>
              <a:ext cx="13170298" cy="10531079"/>
            </a:xfrm>
            <a:prstGeom prst="rect">
              <a:avLst/>
            </a:prstGeom>
            <a:solidFill>
              <a:schemeClr val="accent1"/>
            </a:solidFill>
            <a:ln w="12700">
              <a:miter lim="400000"/>
            </a:ln>
            <a:extLst>
              <a:ext uri="{C572A759-6A51-4108-AA02-DFA0A04FC94B}">
                <ma14:wrappingTextBoxFlag xmlns="" xmlns:ma14="http://schemas.microsoft.com/office/mac/drawingml/2011/main" val="1"/>
              </a:ext>
            </a:extLst>
          </p:spPr>
          <p:txBody>
            <a:bodyPr lIns="0" tIns="0" rIns="0" bIns="0" anchor="ctr"/>
            <a:lstStyle>
              <a:lvl1pPr>
                <a:defRPr b="0">
                  <a:solidFill>
                    <a:srgbClr val="F3F3F3"/>
                  </a:solidFill>
                  <a:latin typeface="Raleway"/>
                  <a:ea typeface="Raleway"/>
                  <a:cs typeface="Raleway"/>
                  <a:sym typeface="Raleway"/>
                </a:defRPr>
              </a:lvl1pPr>
            </a:lstStyle>
            <a:p>
              <a:endParaRPr dirty="0"/>
            </a:p>
          </p:txBody>
        </p:sp>
      </p:grpSp>
      <p:sp>
        <p:nvSpPr>
          <p:cNvPr id="4" name="Text Placeholder 3">
            <a:extLst>
              <a:ext uri="{FF2B5EF4-FFF2-40B4-BE49-F238E27FC236}">
                <a16:creationId xmlns:a16="http://schemas.microsoft.com/office/drawing/2014/main" id="{D3710961-EE19-42C5-8B1B-B6C986226248}"/>
              </a:ext>
            </a:extLst>
          </p:cNvPr>
          <p:cNvSpPr>
            <a:spLocks noGrp="1"/>
          </p:cNvSpPr>
          <p:nvPr>
            <p:ph type="body" sz="quarter" idx="10" hasCustomPrompt="1"/>
          </p:nvPr>
        </p:nvSpPr>
        <p:spPr>
          <a:xfrm>
            <a:off x="838200" y="369027"/>
            <a:ext cx="2489200" cy="3124200"/>
          </a:xfrm>
        </p:spPr>
        <p:txBody>
          <a:bodyPr tIns="0" bIns="0" anchor="b">
            <a:noAutofit/>
          </a:bodyPr>
          <a:lstStyle>
            <a:lvl1pPr marL="0" indent="0" algn="r">
              <a:buNone/>
              <a:defRPr sz="30000">
                <a:solidFill>
                  <a:schemeClr val="accent1">
                    <a:lumMod val="60000"/>
                    <a:lumOff val="40000"/>
                    <a:alpha val="20000"/>
                  </a:schemeClr>
                </a:solidFill>
                <a:latin typeface="+mj-lt"/>
                <a:cs typeface="Arial" panose="020B0604020202020204" pitchFamily="34" charset="0"/>
              </a:defRPr>
            </a:lvl1pPr>
          </a:lstStyle>
          <a:p>
            <a:pPr lvl="0"/>
            <a:r>
              <a:rPr lang="en-US" dirty="0"/>
              <a:t>2</a:t>
            </a:r>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4571575" y="4500560"/>
            <a:ext cx="6536692" cy="1325563"/>
          </a:xfrm>
        </p:spPr>
        <p:txBody>
          <a:bodyPr>
            <a:normAutofit/>
          </a:bodyPr>
          <a:lstStyle>
            <a:lvl1pPr>
              <a:defRPr sz="6000" b="1">
                <a:solidFill>
                  <a:schemeClr val="bg1"/>
                </a:solidFill>
                <a:latin typeface="+mj-lt"/>
              </a:defRPr>
            </a:lvl1pPr>
          </a:lstStyle>
          <a:p>
            <a:r>
              <a:rPr lang="en-US" dirty="0"/>
              <a:t>Section Header</a:t>
            </a:r>
          </a:p>
        </p:txBody>
      </p:sp>
    </p:spTree>
    <p:extLst>
      <p:ext uri="{BB962C8B-B14F-4D97-AF65-F5344CB8AC3E}">
        <p14:creationId xmlns:p14="http://schemas.microsoft.com/office/powerpoint/2010/main" val="264951728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8_Custom Layout">
    <p:bg>
      <p:bgPr>
        <a:solidFill>
          <a:schemeClr val="bg1"/>
        </a:solidFill>
        <a:effectLst/>
      </p:bgPr>
    </p:bg>
    <p:spTree>
      <p:nvGrpSpPr>
        <p:cNvPr id="1" name=""/>
        <p:cNvGrpSpPr/>
        <p:nvPr/>
      </p:nvGrpSpPr>
      <p:grpSpPr>
        <a:xfrm>
          <a:off x="0" y="0"/>
          <a:ext cx="0" cy="0"/>
          <a:chOff x="0" y="0"/>
          <a:chExt cx="0" cy="0"/>
        </a:xfrm>
      </p:grpSpPr>
      <p:grpSp>
        <p:nvGrpSpPr>
          <p:cNvPr id="3" name="Group 2"/>
          <p:cNvGrpSpPr/>
          <p:nvPr userDrawn="1"/>
        </p:nvGrpSpPr>
        <p:grpSpPr>
          <a:xfrm>
            <a:off x="3413895" y="419827"/>
            <a:ext cx="7939904" cy="6018346"/>
            <a:chOff x="8585200" y="440266"/>
            <a:chExt cx="14753564" cy="11183013"/>
          </a:xfrm>
        </p:grpSpPr>
        <p:sp>
          <p:nvSpPr>
            <p:cNvPr id="5" name="Dikdörtgen" title="Decorative"/>
            <p:cNvSpPr/>
            <p:nvPr userDrawn="1"/>
          </p:nvSpPr>
          <p:spPr>
            <a:xfrm>
              <a:off x="8585200" y="440266"/>
              <a:ext cx="6156127" cy="9967848"/>
            </a:xfrm>
            <a:prstGeom prst="rect">
              <a:avLst/>
            </a:prstGeom>
            <a:solidFill>
              <a:srgbClr val="1F1F2A">
                <a:alpha val="13798"/>
              </a:srgb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p>
          </p:txBody>
        </p:sp>
        <p:sp>
          <p:nvSpPr>
            <p:cNvPr id="6" name="IMAGE PLACEHOLDER" title="Decorative"/>
            <p:cNvSpPr/>
            <p:nvPr userDrawn="1"/>
          </p:nvSpPr>
          <p:spPr>
            <a:xfrm>
              <a:off x="10168466" y="1092200"/>
              <a:ext cx="13170298" cy="10531079"/>
            </a:xfrm>
            <a:prstGeom prst="rect">
              <a:avLst/>
            </a:prstGeom>
            <a:solidFill>
              <a:schemeClr val="accent4"/>
            </a:solidFill>
            <a:ln w="12700">
              <a:miter lim="400000"/>
            </a:ln>
            <a:extLst>
              <a:ext uri="{C572A759-6A51-4108-AA02-DFA0A04FC94B}">
                <ma14:wrappingTextBoxFlag xmlns="" xmlns:ma14="http://schemas.microsoft.com/office/mac/drawingml/2011/main" val="1"/>
              </a:ext>
            </a:extLst>
          </p:spPr>
          <p:txBody>
            <a:bodyPr lIns="0" tIns="0" rIns="0" bIns="0" anchor="ctr"/>
            <a:lstStyle>
              <a:lvl1pPr>
                <a:defRPr b="0">
                  <a:solidFill>
                    <a:srgbClr val="F3F3F3"/>
                  </a:solidFill>
                  <a:latin typeface="Raleway"/>
                  <a:ea typeface="Raleway"/>
                  <a:cs typeface="Raleway"/>
                  <a:sym typeface="Raleway"/>
                </a:defRPr>
              </a:lvl1pPr>
            </a:lstStyle>
            <a:p>
              <a:endParaRPr dirty="0"/>
            </a:p>
          </p:txBody>
        </p:sp>
      </p:grpSp>
      <p:sp>
        <p:nvSpPr>
          <p:cNvPr id="4" name="Text Placeholder 3">
            <a:extLst>
              <a:ext uri="{FF2B5EF4-FFF2-40B4-BE49-F238E27FC236}">
                <a16:creationId xmlns:a16="http://schemas.microsoft.com/office/drawing/2014/main" id="{D3710961-EE19-42C5-8B1B-B6C986226248}"/>
              </a:ext>
            </a:extLst>
          </p:cNvPr>
          <p:cNvSpPr>
            <a:spLocks noGrp="1"/>
          </p:cNvSpPr>
          <p:nvPr>
            <p:ph type="body" sz="quarter" idx="10" hasCustomPrompt="1"/>
          </p:nvPr>
        </p:nvSpPr>
        <p:spPr>
          <a:xfrm>
            <a:off x="838200" y="369027"/>
            <a:ext cx="2489200" cy="3124200"/>
          </a:xfrm>
        </p:spPr>
        <p:txBody>
          <a:bodyPr tIns="0" bIns="0" anchor="b">
            <a:noAutofit/>
          </a:bodyPr>
          <a:lstStyle>
            <a:lvl1pPr marL="0" indent="0" algn="r">
              <a:buNone/>
              <a:defRPr sz="30000">
                <a:solidFill>
                  <a:schemeClr val="accent4">
                    <a:lumMod val="40000"/>
                    <a:lumOff val="60000"/>
                    <a:alpha val="20000"/>
                  </a:schemeClr>
                </a:solidFill>
                <a:latin typeface="+mj-lt"/>
                <a:cs typeface="Arial" panose="020B0604020202020204" pitchFamily="34" charset="0"/>
              </a:defRPr>
            </a:lvl1pPr>
          </a:lstStyle>
          <a:p>
            <a:pPr lvl="0"/>
            <a:r>
              <a:rPr lang="en-US" dirty="0"/>
              <a:t>3</a:t>
            </a:r>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4571575" y="4500560"/>
            <a:ext cx="6536692" cy="1325563"/>
          </a:xfrm>
        </p:spPr>
        <p:txBody>
          <a:bodyPr>
            <a:normAutofit/>
          </a:bodyPr>
          <a:lstStyle>
            <a:lvl1pPr>
              <a:defRPr sz="6000" b="1">
                <a:solidFill>
                  <a:schemeClr val="bg1"/>
                </a:solidFill>
                <a:latin typeface="+mj-lt"/>
              </a:defRPr>
            </a:lvl1pPr>
          </a:lstStyle>
          <a:p>
            <a:r>
              <a:rPr lang="en-US" dirty="0"/>
              <a:t>Section Header</a:t>
            </a:r>
          </a:p>
        </p:txBody>
      </p:sp>
    </p:spTree>
    <p:extLst>
      <p:ext uri="{BB962C8B-B14F-4D97-AF65-F5344CB8AC3E}">
        <p14:creationId xmlns:p14="http://schemas.microsoft.com/office/powerpoint/2010/main" val="368344221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6_Custom Layout">
    <p:bg>
      <p:bgPr>
        <a:solidFill>
          <a:schemeClr val="bg1"/>
        </a:solidFill>
        <a:effectLst/>
      </p:bgPr>
    </p:bg>
    <p:spTree>
      <p:nvGrpSpPr>
        <p:cNvPr id="1" name=""/>
        <p:cNvGrpSpPr/>
        <p:nvPr/>
      </p:nvGrpSpPr>
      <p:grpSpPr>
        <a:xfrm>
          <a:off x="0" y="0"/>
          <a:ext cx="0" cy="0"/>
          <a:chOff x="0" y="0"/>
          <a:chExt cx="0" cy="0"/>
        </a:xfrm>
      </p:grpSpPr>
      <p:sp>
        <p:nvSpPr>
          <p:cNvPr id="16" name="Rectangle 15" title="Decorative">
            <a:extLst>
              <a:ext uri="{FF2B5EF4-FFF2-40B4-BE49-F238E27FC236}">
                <a16:creationId xmlns:a16="http://schemas.microsoft.com/office/drawing/2014/main" id="{E0729B41-53A1-4BDC-BF75-A9E553C70D89}"/>
              </a:ext>
            </a:extLst>
          </p:cNvPr>
          <p:cNvSpPr/>
          <p:nvPr userDrawn="1"/>
        </p:nvSpPr>
        <p:spPr>
          <a:xfrm>
            <a:off x="0" y="1405466"/>
            <a:ext cx="12192000" cy="36576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838199" y="1906059"/>
            <a:ext cx="7882467" cy="1694180"/>
          </a:xfrm>
        </p:spPr>
        <p:txBody>
          <a:bodyPr lIns="0" anchor="t">
            <a:noAutofit/>
          </a:bodyPr>
          <a:lstStyle>
            <a:lvl1pPr>
              <a:defRPr sz="6600" b="1">
                <a:solidFill>
                  <a:schemeClr val="bg1"/>
                </a:solidFill>
                <a:latin typeface="+mj-lt"/>
              </a:defRPr>
            </a:lvl1pPr>
          </a:lstStyle>
          <a:p>
            <a:r>
              <a:rPr lang="en-US" dirty="0"/>
              <a:t>Section Header</a:t>
            </a:r>
          </a:p>
        </p:txBody>
      </p:sp>
      <p:sp>
        <p:nvSpPr>
          <p:cNvPr id="18" name="Text Placeholder 3">
            <a:extLst>
              <a:ext uri="{FF2B5EF4-FFF2-40B4-BE49-F238E27FC236}">
                <a16:creationId xmlns:a16="http://schemas.microsoft.com/office/drawing/2014/main" id="{6E820AC0-D6D8-48F9-9D9F-A17400A404BB}"/>
              </a:ext>
            </a:extLst>
          </p:cNvPr>
          <p:cNvSpPr>
            <a:spLocks noGrp="1"/>
          </p:cNvSpPr>
          <p:nvPr>
            <p:ph type="body" sz="quarter" idx="10" hasCustomPrompt="1"/>
          </p:nvPr>
        </p:nvSpPr>
        <p:spPr>
          <a:xfrm>
            <a:off x="8530361" y="4554447"/>
            <a:ext cx="2489200" cy="3124198"/>
          </a:xfrm>
          <a:solidFill>
            <a:schemeClr val="accent1">
              <a:lumMod val="60000"/>
              <a:lumOff val="40000"/>
            </a:schemeClr>
          </a:solidFill>
        </p:spPr>
        <p:txBody>
          <a:bodyPr bIns="0" anchor="b">
            <a:noAutofit/>
          </a:bodyPr>
          <a:lstStyle>
            <a:lvl1pPr marL="0" indent="0" algn="ctr">
              <a:buNone/>
              <a:defRPr sz="25000">
                <a:solidFill>
                  <a:schemeClr val="bg1"/>
                </a:solidFill>
                <a:latin typeface="+mj-lt"/>
                <a:cs typeface="Arial" panose="020B0604020202020204" pitchFamily="34" charset="0"/>
              </a:defRPr>
            </a:lvl1pPr>
          </a:lstStyle>
          <a:p>
            <a:pPr lvl="0"/>
            <a:r>
              <a:rPr lang="en-US" dirty="0"/>
              <a:t>2</a:t>
            </a:r>
          </a:p>
        </p:txBody>
      </p:sp>
    </p:spTree>
    <p:extLst>
      <p:ext uri="{BB962C8B-B14F-4D97-AF65-F5344CB8AC3E}">
        <p14:creationId xmlns:p14="http://schemas.microsoft.com/office/powerpoint/2010/main" val="117176887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40_Custom Layout">
    <p:bg>
      <p:bgPr>
        <a:solidFill>
          <a:schemeClr val="bg1"/>
        </a:solidFill>
        <a:effectLst/>
      </p:bgPr>
    </p:bg>
    <p:spTree>
      <p:nvGrpSpPr>
        <p:cNvPr id="1" name=""/>
        <p:cNvGrpSpPr/>
        <p:nvPr/>
      </p:nvGrpSpPr>
      <p:grpSpPr>
        <a:xfrm>
          <a:off x="0" y="0"/>
          <a:ext cx="0" cy="0"/>
          <a:chOff x="0" y="0"/>
          <a:chExt cx="0" cy="0"/>
        </a:xfrm>
      </p:grpSpPr>
      <p:sp>
        <p:nvSpPr>
          <p:cNvPr id="16" name="Rectangle 15" title="Decorative">
            <a:extLst>
              <a:ext uri="{FF2B5EF4-FFF2-40B4-BE49-F238E27FC236}">
                <a16:creationId xmlns:a16="http://schemas.microsoft.com/office/drawing/2014/main" id="{E0729B41-53A1-4BDC-BF75-A9E553C70D89}"/>
              </a:ext>
            </a:extLst>
          </p:cNvPr>
          <p:cNvSpPr/>
          <p:nvPr userDrawn="1"/>
        </p:nvSpPr>
        <p:spPr>
          <a:xfrm>
            <a:off x="0" y="1405466"/>
            <a:ext cx="12192000" cy="36576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838199" y="1906059"/>
            <a:ext cx="7882467" cy="1694180"/>
          </a:xfrm>
        </p:spPr>
        <p:txBody>
          <a:bodyPr lIns="0" anchor="t">
            <a:noAutofit/>
          </a:bodyPr>
          <a:lstStyle>
            <a:lvl1pPr>
              <a:defRPr sz="6600" b="1">
                <a:solidFill>
                  <a:schemeClr val="bg1"/>
                </a:solidFill>
                <a:latin typeface="+mj-lt"/>
              </a:defRPr>
            </a:lvl1pPr>
          </a:lstStyle>
          <a:p>
            <a:r>
              <a:rPr lang="en-US" dirty="0"/>
              <a:t>Section Header</a:t>
            </a:r>
          </a:p>
        </p:txBody>
      </p:sp>
      <p:sp>
        <p:nvSpPr>
          <p:cNvPr id="18" name="Text Placeholder 3">
            <a:extLst>
              <a:ext uri="{FF2B5EF4-FFF2-40B4-BE49-F238E27FC236}">
                <a16:creationId xmlns:a16="http://schemas.microsoft.com/office/drawing/2014/main" id="{6E820AC0-D6D8-48F9-9D9F-A17400A404BB}"/>
              </a:ext>
            </a:extLst>
          </p:cNvPr>
          <p:cNvSpPr>
            <a:spLocks noGrp="1"/>
          </p:cNvSpPr>
          <p:nvPr>
            <p:ph type="body" sz="quarter" idx="10" hasCustomPrompt="1"/>
          </p:nvPr>
        </p:nvSpPr>
        <p:spPr>
          <a:xfrm>
            <a:off x="8530361" y="4554447"/>
            <a:ext cx="2489200" cy="3124198"/>
          </a:xfrm>
          <a:solidFill>
            <a:schemeClr val="accent4">
              <a:lumMod val="40000"/>
              <a:lumOff val="60000"/>
            </a:schemeClr>
          </a:solidFill>
        </p:spPr>
        <p:txBody>
          <a:bodyPr bIns="0" anchor="b">
            <a:noAutofit/>
          </a:bodyPr>
          <a:lstStyle>
            <a:lvl1pPr marL="0" indent="0" algn="ctr">
              <a:buNone/>
              <a:defRPr sz="25000">
                <a:solidFill>
                  <a:schemeClr val="bg1"/>
                </a:solidFill>
                <a:latin typeface="+mj-lt"/>
                <a:cs typeface="Arial" panose="020B0604020202020204" pitchFamily="34" charset="0"/>
              </a:defRPr>
            </a:lvl1pPr>
          </a:lstStyle>
          <a:p>
            <a:pPr lvl="0"/>
            <a:r>
              <a:rPr lang="en-US" dirty="0"/>
              <a:t>2</a:t>
            </a:r>
          </a:p>
        </p:txBody>
      </p:sp>
    </p:spTree>
    <p:extLst>
      <p:ext uri="{BB962C8B-B14F-4D97-AF65-F5344CB8AC3E}">
        <p14:creationId xmlns:p14="http://schemas.microsoft.com/office/powerpoint/2010/main" val="272174979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3497916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4_Image and Content">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A985C547-771F-4BD4-ADA8-B270DC50BDBC}"/>
              </a:ext>
            </a:extLst>
          </p:cNvPr>
          <p:cNvSpPr>
            <a:spLocks noGrp="1"/>
          </p:cNvSpPr>
          <p:nvPr>
            <p:ph type="body" sz="quarter" idx="17"/>
          </p:nvPr>
        </p:nvSpPr>
        <p:spPr>
          <a:xfrm>
            <a:off x="7718323" y="1058980"/>
            <a:ext cx="3977648" cy="731694"/>
          </a:xfrm>
        </p:spPr>
        <p:txBody>
          <a:bodyPr anchor="ctr">
            <a:normAutofit/>
          </a:bodyPr>
          <a:lstStyle>
            <a:lvl1pPr marL="0" indent="0">
              <a:buNone/>
              <a:defRPr sz="1400"/>
            </a:lvl1pPr>
          </a:lstStyle>
          <a:p>
            <a:pPr lvl="0"/>
            <a:r>
              <a:rPr lang="en-US" noProof="0"/>
              <a:t>Click to edit Master text styles</a:t>
            </a:r>
          </a:p>
        </p:txBody>
      </p:sp>
      <p:sp>
        <p:nvSpPr>
          <p:cNvPr id="16" name="Text Placeholder 8">
            <a:extLst>
              <a:ext uri="{FF2B5EF4-FFF2-40B4-BE49-F238E27FC236}">
                <a16:creationId xmlns:a16="http://schemas.microsoft.com/office/drawing/2014/main" id="{5726DA1D-D34F-4505-9722-98586A88D858}"/>
              </a:ext>
            </a:extLst>
          </p:cNvPr>
          <p:cNvSpPr>
            <a:spLocks noGrp="1"/>
          </p:cNvSpPr>
          <p:nvPr>
            <p:ph type="body" sz="quarter" idx="18"/>
          </p:nvPr>
        </p:nvSpPr>
        <p:spPr>
          <a:xfrm>
            <a:off x="7718323" y="2365537"/>
            <a:ext cx="3977648" cy="731694"/>
          </a:xfrm>
        </p:spPr>
        <p:txBody>
          <a:bodyPr anchor="ctr">
            <a:normAutofit/>
          </a:bodyPr>
          <a:lstStyle>
            <a:lvl1pPr marL="0" indent="0">
              <a:buNone/>
              <a:defRPr sz="1400"/>
            </a:lvl1pPr>
          </a:lstStyle>
          <a:p>
            <a:pPr lvl="0"/>
            <a:r>
              <a:rPr lang="en-US" noProof="0"/>
              <a:t>Click to edit Master text styles</a:t>
            </a:r>
          </a:p>
        </p:txBody>
      </p:sp>
      <p:sp>
        <p:nvSpPr>
          <p:cNvPr id="18" name="Text Placeholder 8">
            <a:extLst>
              <a:ext uri="{FF2B5EF4-FFF2-40B4-BE49-F238E27FC236}">
                <a16:creationId xmlns:a16="http://schemas.microsoft.com/office/drawing/2014/main" id="{DA05F0E8-C4BA-4839-9D3B-C830E7398021}"/>
              </a:ext>
            </a:extLst>
          </p:cNvPr>
          <p:cNvSpPr>
            <a:spLocks noGrp="1"/>
          </p:cNvSpPr>
          <p:nvPr>
            <p:ph type="body" sz="quarter" idx="19"/>
          </p:nvPr>
        </p:nvSpPr>
        <p:spPr>
          <a:xfrm>
            <a:off x="7718323" y="3656265"/>
            <a:ext cx="3977648" cy="731694"/>
          </a:xfrm>
        </p:spPr>
        <p:txBody>
          <a:bodyPr anchor="ctr">
            <a:normAutofit/>
          </a:bodyPr>
          <a:lstStyle>
            <a:lvl1pPr marL="0" indent="0">
              <a:buNone/>
              <a:defRPr sz="1400"/>
            </a:lvl1pPr>
          </a:lstStyle>
          <a:p>
            <a:pPr lvl="0"/>
            <a:r>
              <a:rPr lang="en-US" noProof="0"/>
              <a:t>Click to edit Master text styles</a:t>
            </a:r>
          </a:p>
        </p:txBody>
      </p:sp>
      <p:sp>
        <p:nvSpPr>
          <p:cNvPr id="19" name="Text Placeholder 8">
            <a:extLst>
              <a:ext uri="{FF2B5EF4-FFF2-40B4-BE49-F238E27FC236}">
                <a16:creationId xmlns:a16="http://schemas.microsoft.com/office/drawing/2014/main" id="{3BDE5625-360A-435B-8812-2FFD30C937B1}"/>
              </a:ext>
            </a:extLst>
          </p:cNvPr>
          <p:cNvSpPr>
            <a:spLocks noGrp="1"/>
          </p:cNvSpPr>
          <p:nvPr>
            <p:ph type="body" sz="quarter" idx="20"/>
          </p:nvPr>
        </p:nvSpPr>
        <p:spPr>
          <a:xfrm>
            <a:off x="7718323" y="4946994"/>
            <a:ext cx="3977648" cy="731694"/>
          </a:xfrm>
        </p:spPr>
        <p:txBody>
          <a:bodyPr anchor="ctr">
            <a:normAutofit/>
          </a:bodyPr>
          <a:lstStyle>
            <a:lvl1pPr marL="0" indent="0">
              <a:buNone/>
              <a:defRPr sz="1400"/>
            </a:lvl1pPr>
          </a:lstStyle>
          <a:p>
            <a:pPr lvl="0"/>
            <a:r>
              <a:rPr lang="en-US" noProof="0"/>
              <a:t>Click to edit Master text styles</a:t>
            </a:r>
          </a:p>
        </p:txBody>
      </p:sp>
      <p:sp>
        <p:nvSpPr>
          <p:cNvPr id="14"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841057" y="1100290"/>
            <a:ext cx="4008437" cy="1395208"/>
          </a:xfrm>
        </p:spPr>
        <p:txBody>
          <a:bodyPr lIns="0" anchor="b"/>
          <a:lstStyle>
            <a:lvl1pPr>
              <a:defRPr b="1"/>
            </a:lvl1pPr>
          </a:lstStyle>
          <a:p>
            <a:r>
              <a:rPr lang="en-US" noProof="0"/>
              <a:t>Click to Add Slide Title Here</a:t>
            </a:r>
          </a:p>
        </p:txBody>
      </p:sp>
      <p:sp>
        <p:nvSpPr>
          <p:cNvPr id="20" name="Text Placeholder 11">
            <a:extLst>
              <a:ext uri="{FF2B5EF4-FFF2-40B4-BE49-F238E27FC236}">
                <a16:creationId xmlns:a16="http://schemas.microsoft.com/office/drawing/2014/main" id="{6CAA743B-32D9-CE44-9E46-D38DB57EFACE}"/>
              </a:ext>
            </a:extLst>
          </p:cNvPr>
          <p:cNvSpPr>
            <a:spLocks noGrp="1"/>
          </p:cNvSpPr>
          <p:nvPr>
            <p:ph type="body" sz="quarter" idx="12" hasCustomPrompt="1"/>
          </p:nvPr>
        </p:nvSpPr>
        <p:spPr>
          <a:xfrm>
            <a:off x="841058" y="2561159"/>
            <a:ext cx="4008437" cy="602887"/>
          </a:xfrm>
        </p:spPr>
        <p:txBody>
          <a:bodyPr lIns="0" anchor="t">
            <a:normAutofit/>
          </a:bodyPr>
          <a:lstStyle>
            <a:lvl1pPr marL="0" indent="0">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24" name="Text Placeholder 6">
            <a:extLst>
              <a:ext uri="{FF2B5EF4-FFF2-40B4-BE49-F238E27FC236}">
                <a16:creationId xmlns:a16="http://schemas.microsoft.com/office/drawing/2014/main" id="{A4E9B315-244E-41A8-B655-63FCC22CCF4C}"/>
              </a:ext>
            </a:extLst>
          </p:cNvPr>
          <p:cNvSpPr>
            <a:spLocks noGrp="1"/>
          </p:cNvSpPr>
          <p:nvPr>
            <p:ph type="body" sz="quarter" idx="11"/>
          </p:nvPr>
        </p:nvSpPr>
        <p:spPr>
          <a:xfrm>
            <a:off x="838200" y="3498661"/>
            <a:ext cx="4008438" cy="2560899"/>
          </a:xfrm>
        </p:spPr>
        <p:txBody>
          <a:bodyPr lIns="0">
            <a:noAutofit/>
          </a:bodyPr>
          <a:lstStyle>
            <a:lvl1pPr marL="0" indent="0">
              <a:lnSpc>
                <a:spcPct val="100000"/>
              </a:lnSpc>
              <a:buNone/>
              <a:defRPr sz="1400">
                <a:latin typeface="+mn-lt"/>
                <a:cs typeface="Arial" panose="020B0604020202020204" pitchFamily="34" charset="0"/>
              </a:defRPr>
            </a:lvl1pPr>
          </a:lstStyle>
          <a:p>
            <a:pPr lvl="0"/>
            <a:r>
              <a:rPr lang="en-US" noProof="0"/>
              <a:t>Click to edit Master text styles</a:t>
            </a:r>
          </a:p>
        </p:txBody>
      </p:sp>
      <p:sp>
        <p:nvSpPr>
          <p:cNvPr id="25" name="Shape 62" title="Decorative">
            <a:extLst>
              <a:ext uri="{FF2B5EF4-FFF2-40B4-BE49-F238E27FC236}">
                <a16:creationId xmlns:a16="http://schemas.microsoft.com/office/drawing/2014/main" id="{E1A23DB6-E067-4A30-8C4B-98B452428518}"/>
              </a:ext>
            </a:extLst>
          </p:cNvPr>
          <p:cNvSpPr/>
          <p:nvPr userDrawn="1"/>
        </p:nvSpPr>
        <p:spPr>
          <a:xfrm rot="16200000" flipV="1">
            <a:off x="1918496" y="2124643"/>
            <a:ext cx="0" cy="2188806"/>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
        <p:nvSpPr>
          <p:cNvPr id="2" name="Oval 1">
            <a:extLst>
              <a:ext uri="{FF2B5EF4-FFF2-40B4-BE49-F238E27FC236}">
                <a16:creationId xmlns:a16="http://schemas.microsoft.com/office/drawing/2014/main" id="{7E5B409A-28A1-4F13-9C1C-E15291930DF1}"/>
              </a:ext>
            </a:extLst>
          </p:cNvPr>
          <p:cNvSpPr/>
          <p:nvPr userDrawn="1"/>
        </p:nvSpPr>
        <p:spPr>
          <a:xfrm>
            <a:off x="6721671" y="1047456"/>
            <a:ext cx="754743" cy="7547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Oval 16">
            <a:extLst>
              <a:ext uri="{FF2B5EF4-FFF2-40B4-BE49-F238E27FC236}">
                <a16:creationId xmlns:a16="http://schemas.microsoft.com/office/drawing/2014/main" id="{B0A9508C-D302-4643-AFFA-37BE20A4CF91}"/>
              </a:ext>
            </a:extLst>
          </p:cNvPr>
          <p:cNvSpPr/>
          <p:nvPr userDrawn="1"/>
        </p:nvSpPr>
        <p:spPr>
          <a:xfrm>
            <a:off x="6721671" y="2342488"/>
            <a:ext cx="754743" cy="7547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Oval 25">
            <a:extLst>
              <a:ext uri="{FF2B5EF4-FFF2-40B4-BE49-F238E27FC236}">
                <a16:creationId xmlns:a16="http://schemas.microsoft.com/office/drawing/2014/main" id="{3C430BF1-F654-4C13-9094-97AE78B80696}"/>
              </a:ext>
            </a:extLst>
          </p:cNvPr>
          <p:cNvSpPr/>
          <p:nvPr userDrawn="1"/>
        </p:nvSpPr>
        <p:spPr>
          <a:xfrm>
            <a:off x="6721671" y="3644740"/>
            <a:ext cx="754743" cy="7547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7" name="Oval 26">
            <a:extLst>
              <a:ext uri="{FF2B5EF4-FFF2-40B4-BE49-F238E27FC236}">
                <a16:creationId xmlns:a16="http://schemas.microsoft.com/office/drawing/2014/main" id="{94F3E6A2-CCB8-4870-9797-40002216D2B3}"/>
              </a:ext>
            </a:extLst>
          </p:cNvPr>
          <p:cNvSpPr/>
          <p:nvPr userDrawn="1"/>
        </p:nvSpPr>
        <p:spPr>
          <a:xfrm>
            <a:off x="6721671" y="4935469"/>
            <a:ext cx="754743" cy="7547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Picture Placeholder 3">
            <a:extLst>
              <a:ext uri="{FF2B5EF4-FFF2-40B4-BE49-F238E27FC236}">
                <a16:creationId xmlns:a16="http://schemas.microsoft.com/office/drawing/2014/main" id="{83725AD6-E3CC-4FAC-94F3-1F4CB56D222F}"/>
              </a:ext>
            </a:extLst>
          </p:cNvPr>
          <p:cNvSpPr>
            <a:spLocks noGrp="1"/>
          </p:cNvSpPr>
          <p:nvPr>
            <p:ph type="pic" sz="quarter" idx="21"/>
          </p:nvPr>
        </p:nvSpPr>
        <p:spPr>
          <a:xfrm>
            <a:off x="6874411" y="1200196"/>
            <a:ext cx="449262" cy="449263"/>
          </a:xfrm>
        </p:spPr>
        <p:txBody>
          <a:bodyPr anchor="ctr">
            <a:normAutofit/>
          </a:bodyPr>
          <a:lstStyle>
            <a:lvl1pPr marL="0" indent="0" algn="ctr">
              <a:buNone/>
              <a:defRPr sz="700">
                <a:solidFill>
                  <a:schemeClr val="bg1"/>
                </a:solidFill>
              </a:defRPr>
            </a:lvl1pPr>
          </a:lstStyle>
          <a:p>
            <a:r>
              <a:rPr lang="en-US" noProof="0"/>
              <a:t>Click icon to add picture</a:t>
            </a:r>
            <a:endParaRPr lang="en-US" noProof="0" dirty="0"/>
          </a:p>
        </p:txBody>
      </p:sp>
      <p:sp>
        <p:nvSpPr>
          <p:cNvPr id="28" name="Picture Placeholder 3">
            <a:extLst>
              <a:ext uri="{FF2B5EF4-FFF2-40B4-BE49-F238E27FC236}">
                <a16:creationId xmlns:a16="http://schemas.microsoft.com/office/drawing/2014/main" id="{C80D4B49-1275-4A83-A987-EC233FB6CC38}"/>
              </a:ext>
            </a:extLst>
          </p:cNvPr>
          <p:cNvSpPr>
            <a:spLocks noGrp="1"/>
          </p:cNvSpPr>
          <p:nvPr>
            <p:ph type="pic" sz="quarter" idx="22"/>
          </p:nvPr>
        </p:nvSpPr>
        <p:spPr>
          <a:xfrm>
            <a:off x="6874411" y="2506752"/>
            <a:ext cx="449262" cy="449263"/>
          </a:xfrm>
        </p:spPr>
        <p:txBody>
          <a:bodyPr anchor="ctr">
            <a:normAutofit/>
          </a:bodyPr>
          <a:lstStyle>
            <a:lvl1pPr marL="0" indent="0" algn="ctr">
              <a:buNone/>
              <a:defRPr sz="700">
                <a:solidFill>
                  <a:schemeClr val="bg1"/>
                </a:solidFill>
              </a:defRPr>
            </a:lvl1pPr>
          </a:lstStyle>
          <a:p>
            <a:r>
              <a:rPr lang="en-US" noProof="0"/>
              <a:t>Click icon to add picture</a:t>
            </a:r>
            <a:endParaRPr lang="en-US" noProof="0" dirty="0"/>
          </a:p>
        </p:txBody>
      </p:sp>
      <p:sp>
        <p:nvSpPr>
          <p:cNvPr id="29" name="Picture Placeholder 3">
            <a:extLst>
              <a:ext uri="{FF2B5EF4-FFF2-40B4-BE49-F238E27FC236}">
                <a16:creationId xmlns:a16="http://schemas.microsoft.com/office/drawing/2014/main" id="{7B475AE2-C1A9-4191-A31B-5D6893397E23}"/>
              </a:ext>
            </a:extLst>
          </p:cNvPr>
          <p:cNvSpPr>
            <a:spLocks noGrp="1"/>
          </p:cNvSpPr>
          <p:nvPr>
            <p:ph type="pic" sz="quarter" idx="23"/>
          </p:nvPr>
        </p:nvSpPr>
        <p:spPr>
          <a:xfrm>
            <a:off x="6874411" y="3797479"/>
            <a:ext cx="449262" cy="449263"/>
          </a:xfrm>
        </p:spPr>
        <p:txBody>
          <a:bodyPr anchor="ctr">
            <a:normAutofit/>
          </a:bodyPr>
          <a:lstStyle>
            <a:lvl1pPr marL="0" indent="0" algn="ctr">
              <a:buNone/>
              <a:defRPr sz="700">
                <a:solidFill>
                  <a:schemeClr val="bg1"/>
                </a:solidFill>
              </a:defRPr>
            </a:lvl1pPr>
          </a:lstStyle>
          <a:p>
            <a:r>
              <a:rPr lang="en-US" noProof="0"/>
              <a:t>Click icon to add picture</a:t>
            </a:r>
            <a:endParaRPr lang="en-US" noProof="0" dirty="0"/>
          </a:p>
        </p:txBody>
      </p:sp>
      <p:sp>
        <p:nvSpPr>
          <p:cNvPr id="30" name="Picture Placeholder 3">
            <a:extLst>
              <a:ext uri="{FF2B5EF4-FFF2-40B4-BE49-F238E27FC236}">
                <a16:creationId xmlns:a16="http://schemas.microsoft.com/office/drawing/2014/main" id="{C29F28E2-C28B-447C-818F-8676A82EEAA9}"/>
              </a:ext>
            </a:extLst>
          </p:cNvPr>
          <p:cNvSpPr>
            <a:spLocks noGrp="1"/>
          </p:cNvSpPr>
          <p:nvPr>
            <p:ph type="pic" sz="quarter" idx="24"/>
          </p:nvPr>
        </p:nvSpPr>
        <p:spPr>
          <a:xfrm>
            <a:off x="6874411" y="5088208"/>
            <a:ext cx="449262" cy="449263"/>
          </a:xfrm>
        </p:spPr>
        <p:txBody>
          <a:bodyPr anchor="ctr">
            <a:normAutofit/>
          </a:bodyPr>
          <a:lstStyle>
            <a:lvl1pPr marL="0" indent="0" algn="ctr">
              <a:buNone/>
              <a:defRPr sz="7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2219225103"/>
      </p:ext>
    </p:extLst>
  </p:cSld>
  <p:clrMapOvr>
    <a:masterClrMapping/>
  </p:clrMapOvr>
  <p:extLst>
    <p:ext uri="{DCECCB84-F9BA-43D5-87BE-67443E8EF086}">
      <p15:sldGuideLst xmlns:p15="http://schemas.microsoft.com/office/powerpoint/2012/main">
        <p15:guide id="1" orient="horz" pos="2160">
          <p15:clr>
            <a:srgbClr val="FBAE40"/>
          </p15:clr>
        </p15:guide>
        <p15:guide id="2" pos="3863">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_Image and Content">
    <p:spTree>
      <p:nvGrpSpPr>
        <p:cNvPr id="1" name=""/>
        <p:cNvGrpSpPr/>
        <p:nvPr/>
      </p:nvGrpSpPr>
      <p:grpSpPr>
        <a:xfrm>
          <a:off x="0" y="0"/>
          <a:ext cx="0" cy="0"/>
          <a:chOff x="0" y="0"/>
          <a:chExt cx="0" cy="0"/>
        </a:xfrm>
      </p:grpSpPr>
      <p:sp>
        <p:nvSpPr>
          <p:cNvPr id="7" name="Rectangle 6" title="Decorative">
            <a:extLst>
              <a:ext uri="{FF2B5EF4-FFF2-40B4-BE49-F238E27FC236}">
                <a16:creationId xmlns:a16="http://schemas.microsoft.com/office/drawing/2014/main" id="{BC0DB138-926E-4EF2-BFC2-93D610E35703}"/>
              </a:ext>
            </a:extLst>
          </p:cNvPr>
          <p:cNvSpPr/>
          <p:nvPr userDrawn="1"/>
        </p:nvSpPr>
        <p:spPr>
          <a:xfrm>
            <a:off x="0" y="3721472"/>
            <a:ext cx="12192000" cy="3136523"/>
          </a:xfrm>
          <a:prstGeom prst="rect">
            <a:avLst/>
          </a:prstGeom>
          <a:solidFill>
            <a:schemeClr val="accent2"/>
          </a:solidFill>
        </p:spPr>
        <p:txBody>
          <a:bodyPr vert="horz" lIns="1296000" tIns="45720" rIns="432000" bIns="45720" rtlCol="0" anchor="ctr">
            <a:normAutofit/>
          </a:bodyPr>
          <a:lstStyle/>
          <a:p>
            <a:pPr lvl="0" indent="0">
              <a:lnSpc>
                <a:spcPct val="100000"/>
              </a:lnSpc>
              <a:spcBef>
                <a:spcPts val="1000"/>
              </a:spcBef>
              <a:buFontTx/>
              <a:buNone/>
            </a:pPr>
            <a:endParaRPr lang="en-US" sz="1400" b="0" i="0" spc="0" noProof="0" dirty="0">
              <a:solidFill>
                <a:schemeClr val="tx2"/>
              </a:solidFill>
              <a:latin typeface="Arial" panose="020B0604020202020204" pitchFamily="34" charset="0"/>
              <a:cs typeface="Arial" panose="020B0604020202020204" pitchFamily="34" charset="0"/>
            </a:endParaRPr>
          </a:p>
        </p:txBody>
      </p:sp>
      <p:sp>
        <p:nvSpPr>
          <p:cNvPr id="10"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668543" y="358610"/>
            <a:ext cx="10854914" cy="804759"/>
          </a:xfrm>
        </p:spPr>
        <p:txBody>
          <a:bodyPr lIns="0" anchor="b">
            <a:normAutofit/>
          </a:bodyPr>
          <a:lstStyle>
            <a:lvl1pPr algn="ctr">
              <a:defRPr sz="4000" b="1"/>
            </a:lvl1pPr>
          </a:lstStyle>
          <a:p>
            <a:r>
              <a:rPr lang="en-US" noProof="0"/>
              <a:t>Click to Add Slide Title Here</a:t>
            </a:r>
          </a:p>
        </p:txBody>
      </p:sp>
      <p:sp>
        <p:nvSpPr>
          <p:cNvPr id="6" name="Picture Placeholder 5" title="Decorative">
            <a:extLst>
              <a:ext uri="{FF2B5EF4-FFF2-40B4-BE49-F238E27FC236}">
                <a16:creationId xmlns:a16="http://schemas.microsoft.com/office/drawing/2014/main" id="{8C7AA169-6546-4620-BD7B-7B36553C28F7}"/>
              </a:ext>
            </a:extLst>
          </p:cNvPr>
          <p:cNvSpPr>
            <a:spLocks noGrp="1"/>
          </p:cNvSpPr>
          <p:nvPr>
            <p:ph type="pic" sz="quarter" idx="13"/>
          </p:nvPr>
        </p:nvSpPr>
        <p:spPr>
          <a:xfrm>
            <a:off x="1378803" y="2592710"/>
            <a:ext cx="973759" cy="973759"/>
          </a:xfrm>
          <a:prstGeom prst="ellipse">
            <a:avLst/>
          </a:prstGeom>
          <a:solidFill>
            <a:schemeClr val="bg1"/>
          </a:solidFill>
          <a:ln w="19050">
            <a:noFill/>
          </a:ln>
        </p:spPr>
        <p:txBody>
          <a:bodyPr>
            <a:normAutofit/>
          </a:bodyPr>
          <a:lstStyle>
            <a:lvl1pPr>
              <a:defRPr sz="800"/>
            </a:lvl1pPr>
          </a:lstStyle>
          <a:p>
            <a:r>
              <a:rPr lang="en-US" noProof="0"/>
              <a:t>Click icon to add picture</a:t>
            </a:r>
            <a:endParaRPr lang="en-US" noProof="0" dirty="0"/>
          </a:p>
        </p:txBody>
      </p:sp>
      <p:sp>
        <p:nvSpPr>
          <p:cNvPr id="11" name="Picture Placeholder 5" title="Decorative">
            <a:extLst>
              <a:ext uri="{FF2B5EF4-FFF2-40B4-BE49-F238E27FC236}">
                <a16:creationId xmlns:a16="http://schemas.microsoft.com/office/drawing/2014/main" id="{CE9C16DA-A24B-4516-BCC8-C747730478D8}"/>
              </a:ext>
            </a:extLst>
          </p:cNvPr>
          <p:cNvSpPr>
            <a:spLocks noGrp="1"/>
          </p:cNvSpPr>
          <p:nvPr>
            <p:ph type="pic" sz="quarter" idx="14"/>
          </p:nvPr>
        </p:nvSpPr>
        <p:spPr>
          <a:xfrm>
            <a:off x="4226108" y="2592710"/>
            <a:ext cx="973759" cy="973759"/>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13" name="Picture Placeholder 5" title="Decorative">
            <a:extLst>
              <a:ext uri="{FF2B5EF4-FFF2-40B4-BE49-F238E27FC236}">
                <a16:creationId xmlns:a16="http://schemas.microsoft.com/office/drawing/2014/main" id="{A498122E-BB6F-4765-B85E-6410B9CE17AC}"/>
              </a:ext>
            </a:extLst>
          </p:cNvPr>
          <p:cNvSpPr>
            <a:spLocks noGrp="1"/>
          </p:cNvSpPr>
          <p:nvPr>
            <p:ph type="pic" sz="quarter" idx="15"/>
          </p:nvPr>
        </p:nvSpPr>
        <p:spPr>
          <a:xfrm>
            <a:off x="7073413" y="2592710"/>
            <a:ext cx="973759" cy="973759"/>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14" name="Picture Placeholder 5" title="Decorative">
            <a:extLst>
              <a:ext uri="{FF2B5EF4-FFF2-40B4-BE49-F238E27FC236}">
                <a16:creationId xmlns:a16="http://schemas.microsoft.com/office/drawing/2014/main" id="{D19B2F25-5E98-4166-8476-BE599D16121D}"/>
              </a:ext>
            </a:extLst>
          </p:cNvPr>
          <p:cNvSpPr>
            <a:spLocks noGrp="1"/>
          </p:cNvSpPr>
          <p:nvPr>
            <p:ph type="pic" sz="quarter" idx="16"/>
          </p:nvPr>
        </p:nvSpPr>
        <p:spPr>
          <a:xfrm>
            <a:off x="9920718" y="2592710"/>
            <a:ext cx="973759" cy="973759"/>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9" name="Text Placeholder 8">
            <a:extLst>
              <a:ext uri="{FF2B5EF4-FFF2-40B4-BE49-F238E27FC236}">
                <a16:creationId xmlns:a16="http://schemas.microsoft.com/office/drawing/2014/main" id="{A985C547-771F-4BD4-ADA8-B270DC50BDBC}"/>
              </a:ext>
            </a:extLst>
          </p:cNvPr>
          <p:cNvSpPr>
            <a:spLocks noGrp="1"/>
          </p:cNvSpPr>
          <p:nvPr>
            <p:ph type="body" sz="quarter" idx="17"/>
          </p:nvPr>
        </p:nvSpPr>
        <p:spPr>
          <a:xfrm>
            <a:off x="630780" y="3920809"/>
            <a:ext cx="2469806" cy="731694"/>
          </a:xfrm>
        </p:spPr>
        <p:txBody>
          <a:bodyPr anchor="t">
            <a:normAutofit/>
          </a:bodyPr>
          <a:lstStyle>
            <a:lvl1pPr marL="0" indent="0" algn="ctr">
              <a:buNone/>
              <a:defRPr sz="1400">
                <a:solidFill>
                  <a:schemeClr val="bg1"/>
                </a:solidFill>
              </a:defRPr>
            </a:lvl1pPr>
          </a:lstStyle>
          <a:p>
            <a:pPr lvl="0"/>
            <a:r>
              <a:rPr lang="en-US" noProof="0"/>
              <a:t>Click to edit Master text styles</a:t>
            </a:r>
          </a:p>
        </p:txBody>
      </p:sp>
      <p:sp>
        <p:nvSpPr>
          <p:cNvPr id="16" name="Text Placeholder 8">
            <a:extLst>
              <a:ext uri="{FF2B5EF4-FFF2-40B4-BE49-F238E27FC236}">
                <a16:creationId xmlns:a16="http://schemas.microsoft.com/office/drawing/2014/main" id="{5726DA1D-D34F-4505-9722-98586A88D858}"/>
              </a:ext>
            </a:extLst>
          </p:cNvPr>
          <p:cNvSpPr>
            <a:spLocks noGrp="1"/>
          </p:cNvSpPr>
          <p:nvPr>
            <p:ph type="body" sz="quarter" idx="18"/>
          </p:nvPr>
        </p:nvSpPr>
        <p:spPr>
          <a:xfrm>
            <a:off x="3476825" y="3923752"/>
            <a:ext cx="2469806" cy="731694"/>
          </a:xfrm>
        </p:spPr>
        <p:txBody>
          <a:bodyPr anchor="t">
            <a:normAutofit/>
          </a:bodyPr>
          <a:lstStyle>
            <a:lvl1pPr marL="0" indent="0" algn="ctr">
              <a:buNone/>
              <a:defRPr sz="1400">
                <a:solidFill>
                  <a:schemeClr val="bg1"/>
                </a:solidFill>
              </a:defRPr>
            </a:lvl1pPr>
          </a:lstStyle>
          <a:p>
            <a:pPr lvl="0"/>
            <a:r>
              <a:rPr lang="en-US" noProof="0"/>
              <a:t>Click to edit Master text styles</a:t>
            </a:r>
          </a:p>
        </p:txBody>
      </p:sp>
      <p:sp>
        <p:nvSpPr>
          <p:cNvPr id="18" name="Text Placeholder 8">
            <a:extLst>
              <a:ext uri="{FF2B5EF4-FFF2-40B4-BE49-F238E27FC236}">
                <a16:creationId xmlns:a16="http://schemas.microsoft.com/office/drawing/2014/main" id="{DA05F0E8-C4BA-4839-9D3B-C830E7398021}"/>
              </a:ext>
            </a:extLst>
          </p:cNvPr>
          <p:cNvSpPr>
            <a:spLocks noGrp="1"/>
          </p:cNvSpPr>
          <p:nvPr>
            <p:ph type="body" sz="quarter" idx="19"/>
          </p:nvPr>
        </p:nvSpPr>
        <p:spPr>
          <a:xfrm>
            <a:off x="6322870" y="3920809"/>
            <a:ext cx="2469806" cy="731694"/>
          </a:xfrm>
        </p:spPr>
        <p:txBody>
          <a:bodyPr anchor="t">
            <a:normAutofit/>
          </a:bodyPr>
          <a:lstStyle>
            <a:lvl1pPr marL="0" indent="0" algn="ctr">
              <a:buNone/>
              <a:defRPr sz="1400">
                <a:solidFill>
                  <a:schemeClr val="bg1"/>
                </a:solidFill>
              </a:defRPr>
            </a:lvl1pPr>
          </a:lstStyle>
          <a:p>
            <a:pPr lvl="0"/>
            <a:r>
              <a:rPr lang="en-US" noProof="0"/>
              <a:t>Click to edit Master text styles</a:t>
            </a:r>
          </a:p>
        </p:txBody>
      </p:sp>
      <p:sp>
        <p:nvSpPr>
          <p:cNvPr id="19" name="Text Placeholder 8">
            <a:extLst>
              <a:ext uri="{FF2B5EF4-FFF2-40B4-BE49-F238E27FC236}">
                <a16:creationId xmlns:a16="http://schemas.microsoft.com/office/drawing/2014/main" id="{3BDE5625-360A-435B-8812-2FFD30C937B1}"/>
              </a:ext>
            </a:extLst>
          </p:cNvPr>
          <p:cNvSpPr>
            <a:spLocks noGrp="1"/>
          </p:cNvSpPr>
          <p:nvPr>
            <p:ph type="body" sz="quarter" idx="20"/>
          </p:nvPr>
        </p:nvSpPr>
        <p:spPr>
          <a:xfrm>
            <a:off x="9168916" y="3916626"/>
            <a:ext cx="2469806" cy="731694"/>
          </a:xfrm>
        </p:spPr>
        <p:txBody>
          <a:bodyPr anchor="t">
            <a:normAutofit/>
          </a:bodyPr>
          <a:lstStyle>
            <a:lvl1pPr marL="0" indent="0" algn="ctr">
              <a:buNone/>
              <a:defRPr sz="1400">
                <a:solidFill>
                  <a:schemeClr val="bg1"/>
                </a:solidFill>
              </a:defRPr>
            </a:lvl1pPr>
          </a:lstStyle>
          <a:p>
            <a:pPr lvl="0"/>
            <a:r>
              <a:rPr lang="en-US" noProof="0"/>
              <a:t>Click to edit Master text styles</a:t>
            </a:r>
          </a:p>
        </p:txBody>
      </p:sp>
      <p:sp>
        <p:nvSpPr>
          <p:cNvPr id="20" name="Text Placeholder 6">
            <a:extLst>
              <a:ext uri="{FF2B5EF4-FFF2-40B4-BE49-F238E27FC236}">
                <a16:creationId xmlns:a16="http://schemas.microsoft.com/office/drawing/2014/main" id="{A4E9B315-244E-41A8-B655-63FCC22CCF4C}"/>
              </a:ext>
            </a:extLst>
          </p:cNvPr>
          <p:cNvSpPr>
            <a:spLocks noGrp="1"/>
          </p:cNvSpPr>
          <p:nvPr>
            <p:ph type="body" sz="quarter" idx="11"/>
          </p:nvPr>
        </p:nvSpPr>
        <p:spPr>
          <a:xfrm>
            <a:off x="668544" y="1489701"/>
            <a:ext cx="10854914" cy="541483"/>
          </a:xfrm>
        </p:spPr>
        <p:txBody>
          <a:bodyPr lIns="0">
            <a:noAutofit/>
          </a:bodyPr>
          <a:lstStyle>
            <a:lvl1pPr marL="0" indent="0" algn="ctr">
              <a:lnSpc>
                <a:spcPct val="100000"/>
              </a:lnSpc>
              <a:buNone/>
              <a:defRPr sz="1400">
                <a:latin typeface="+mj-lt"/>
                <a:cs typeface="Arial" panose="020B0604020202020204" pitchFamily="34" charset="0"/>
              </a:defRPr>
            </a:lvl1pPr>
          </a:lstStyle>
          <a:p>
            <a:pPr lvl="0"/>
            <a:r>
              <a:rPr lang="en-US" noProof="0"/>
              <a:t>Click to edit Master text styles</a:t>
            </a:r>
          </a:p>
        </p:txBody>
      </p:sp>
      <p:sp>
        <p:nvSpPr>
          <p:cNvPr id="15"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22583"/>
            <a:ext cx="0" cy="2188805"/>
          </a:xfrm>
          <a:prstGeom prst="line">
            <a:avLst/>
          </a:prstGeom>
          <a:ln w="76200">
            <a:solidFill>
              <a:schemeClr val="accent2">
                <a:lumMod val="75000"/>
                <a:lumOff val="25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Tree>
    <p:extLst>
      <p:ext uri="{BB962C8B-B14F-4D97-AF65-F5344CB8AC3E}">
        <p14:creationId xmlns:p14="http://schemas.microsoft.com/office/powerpoint/2010/main" val="638410284"/>
      </p:ext>
    </p:extLst>
  </p:cSld>
  <p:clrMapOvr>
    <a:masterClrMapping/>
  </p:clrMapOvr>
  <p:extLst>
    <p:ext uri="{DCECCB84-F9BA-43D5-87BE-67443E8EF086}">
      <p15:sldGuideLst xmlns:p15="http://schemas.microsoft.com/office/powerpoint/2012/main">
        <p15:guide id="1" orient="horz" pos="2160">
          <p15:clr>
            <a:srgbClr val="FBAE40"/>
          </p15:clr>
        </p15:guide>
        <p15:guide id="2" pos="3864">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5_Image and Content">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A985C547-771F-4BD4-ADA8-B270DC50BDBC}"/>
              </a:ext>
            </a:extLst>
          </p:cNvPr>
          <p:cNvSpPr>
            <a:spLocks noGrp="1"/>
          </p:cNvSpPr>
          <p:nvPr>
            <p:ph type="body" sz="quarter" idx="17"/>
          </p:nvPr>
        </p:nvSpPr>
        <p:spPr>
          <a:xfrm>
            <a:off x="630780" y="4601529"/>
            <a:ext cx="2469806" cy="1562154"/>
          </a:xfrm>
        </p:spPr>
        <p:txBody>
          <a:bodyPr anchor="t">
            <a:normAutofit/>
          </a:bodyPr>
          <a:lstStyle>
            <a:lvl1pPr marL="0" indent="0" algn="ctr">
              <a:buNone/>
              <a:defRPr sz="1400"/>
            </a:lvl1pPr>
          </a:lstStyle>
          <a:p>
            <a:pPr lvl="0"/>
            <a:r>
              <a:rPr lang="en-US" noProof="0"/>
              <a:t>Click to edit Master text styles</a:t>
            </a:r>
          </a:p>
        </p:txBody>
      </p:sp>
      <p:sp>
        <p:nvSpPr>
          <p:cNvPr id="16" name="Text Placeholder 8">
            <a:extLst>
              <a:ext uri="{FF2B5EF4-FFF2-40B4-BE49-F238E27FC236}">
                <a16:creationId xmlns:a16="http://schemas.microsoft.com/office/drawing/2014/main" id="{5726DA1D-D34F-4505-9722-98586A88D858}"/>
              </a:ext>
            </a:extLst>
          </p:cNvPr>
          <p:cNvSpPr>
            <a:spLocks noGrp="1"/>
          </p:cNvSpPr>
          <p:nvPr>
            <p:ph type="body" sz="quarter" idx="18"/>
          </p:nvPr>
        </p:nvSpPr>
        <p:spPr>
          <a:xfrm>
            <a:off x="3476825" y="4604472"/>
            <a:ext cx="2469806" cy="1562154"/>
          </a:xfrm>
        </p:spPr>
        <p:txBody>
          <a:bodyPr anchor="t">
            <a:normAutofit/>
          </a:bodyPr>
          <a:lstStyle>
            <a:lvl1pPr marL="0" indent="0" algn="ctr">
              <a:buNone/>
              <a:defRPr sz="1400"/>
            </a:lvl1pPr>
          </a:lstStyle>
          <a:p>
            <a:pPr lvl="0"/>
            <a:r>
              <a:rPr lang="en-US" noProof="0"/>
              <a:t>Click to edit Master text styles</a:t>
            </a:r>
          </a:p>
        </p:txBody>
      </p:sp>
      <p:sp>
        <p:nvSpPr>
          <p:cNvPr id="18" name="Text Placeholder 8">
            <a:extLst>
              <a:ext uri="{FF2B5EF4-FFF2-40B4-BE49-F238E27FC236}">
                <a16:creationId xmlns:a16="http://schemas.microsoft.com/office/drawing/2014/main" id="{DA05F0E8-C4BA-4839-9D3B-C830E7398021}"/>
              </a:ext>
            </a:extLst>
          </p:cNvPr>
          <p:cNvSpPr>
            <a:spLocks noGrp="1"/>
          </p:cNvSpPr>
          <p:nvPr>
            <p:ph type="body" sz="quarter" idx="19"/>
          </p:nvPr>
        </p:nvSpPr>
        <p:spPr>
          <a:xfrm>
            <a:off x="6322870" y="4601529"/>
            <a:ext cx="2469806" cy="1562154"/>
          </a:xfrm>
        </p:spPr>
        <p:txBody>
          <a:bodyPr anchor="t">
            <a:normAutofit/>
          </a:bodyPr>
          <a:lstStyle>
            <a:lvl1pPr marL="0" indent="0" algn="ctr">
              <a:buNone/>
              <a:defRPr sz="1400"/>
            </a:lvl1pPr>
          </a:lstStyle>
          <a:p>
            <a:pPr lvl="0"/>
            <a:r>
              <a:rPr lang="en-US" noProof="0"/>
              <a:t>Click to edit Master text styles</a:t>
            </a:r>
          </a:p>
        </p:txBody>
      </p:sp>
      <p:sp>
        <p:nvSpPr>
          <p:cNvPr id="19" name="Text Placeholder 8">
            <a:extLst>
              <a:ext uri="{FF2B5EF4-FFF2-40B4-BE49-F238E27FC236}">
                <a16:creationId xmlns:a16="http://schemas.microsoft.com/office/drawing/2014/main" id="{3BDE5625-360A-435B-8812-2FFD30C937B1}"/>
              </a:ext>
            </a:extLst>
          </p:cNvPr>
          <p:cNvSpPr>
            <a:spLocks noGrp="1"/>
          </p:cNvSpPr>
          <p:nvPr>
            <p:ph type="body" sz="quarter" idx="20"/>
          </p:nvPr>
        </p:nvSpPr>
        <p:spPr>
          <a:xfrm>
            <a:off x="9168916" y="4597346"/>
            <a:ext cx="2469806" cy="1562154"/>
          </a:xfrm>
        </p:spPr>
        <p:txBody>
          <a:bodyPr anchor="t">
            <a:normAutofit/>
          </a:bodyPr>
          <a:lstStyle>
            <a:lvl1pPr marL="0" indent="0" algn="ctr">
              <a:buNone/>
              <a:defRPr sz="1400"/>
            </a:lvl1pPr>
          </a:lstStyle>
          <a:p>
            <a:pPr lvl="0"/>
            <a:r>
              <a:rPr lang="en-US" noProof="0"/>
              <a:t>Click to edit Master text styles</a:t>
            </a:r>
          </a:p>
        </p:txBody>
      </p:sp>
      <p:sp>
        <p:nvSpPr>
          <p:cNvPr id="12"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668543" y="358610"/>
            <a:ext cx="10854914" cy="804759"/>
          </a:xfrm>
        </p:spPr>
        <p:txBody>
          <a:bodyPr lIns="0" anchor="b">
            <a:normAutofit/>
          </a:bodyPr>
          <a:lstStyle>
            <a:lvl1pPr algn="ctr">
              <a:defRPr sz="4000" b="1"/>
            </a:lvl1pPr>
          </a:lstStyle>
          <a:p>
            <a:r>
              <a:rPr lang="en-US" noProof="0"/>
              <a:t>Click to Add Slide Title Here</a:t>
            </a:r>
          </a:p>
        </p:txBody>
      </p:sp>
      <p:sp>
        <p:nvSpPr>
          <p:cNvPr id="15" name="Text Placeholder 6">
            <a:extLst>
              <a:ext uri="{FF2B5EF4-FFF2-40B4-BE49-F238E27FC236}">
                <a16:creationId xmlns:a16="http://schemas.microsoft.com/office/drawing/2014/main" id="{A4E9B315-244E-41A8-B655-63FCC22CCF4C}"/>
              </a:ext>
            </a:extLst>
          </p:cNvPr>
          <p:cNvSpPr>
            <a:spLocks noGrp="1"/>
          </p:cNvSpPr>
          <p:nvPr>
            <p:ph type="body" sz="quarter" idx="11"/>
          </p:nvPr>
        </p:nvSpPr>
        <p:spPr>
          <a:xfrm>
            <a:off x="668544" y="1489701"/>
            <a:ext cx="10854914" cy="731691"/>
          </a:xfrm>
        </p:spPr>
        <p:txBody>
          <a:bodyPr lIns="0">
            <a:noAutofit/>
          </a:bodyPr>
          <a:lstStyle>
            <a:lvl1pPr marL="0" indent="0" algn="ctr">
              <a:lnSpc>
                <a:spcPct val="100000"/>
              </a:lnSpc>
              <a:buNone/>
              <a:defRPr sz="1400">
                <a:latin typeface="+mj-lt"/>
                <a:cs typeface="Arial" panose="020B0604020202020204" pitchFamily="34" charset="0"/>
              </a:defRPr>
            </a:lvl1pPr>
          </a:lstStyle>
          <a:p>
            <a:pPr lvl="0"/>
            <a:r>
              <a:rPr lang="en-US" noProof="0"/>
              <a:t>Click to edit Master text styles</a:t>
            </a:r>
          </a:p>
        </p:txBody>
      </p:sp>
      <p:sp>
        <p:nvSpPr>
          <p:cNvPr id="17"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22583"/>
            <a:ext cx="0"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
        <p:nvSpPr>
          <p:cNvPr id="20" name="Oval 19">
            <a:extLst>
              <a:ext uri="{FF2B5EF4-FFF2-40B4-BE49-F238E27FC236}">
                <a16:creationId xmlns:a16="http://schemas.microsoft.com/office/drawing/2014/main" id="{7D7457D0-C252-49A3-9635-C29B38A49BDC}"/>
              </a:ext>
            </a:extLst>
          </p:cNvPr>
          <p:cNvSpPr/>
          <p:nvPr userDrawn="1"/>
        </p:nvSpPr>
        <p:spPr>
          <a:xfrm>
            <a:off x="1179625" y="3047656"/>
            <a:ext cx="1372116" cy="13721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Oval 20">
            <a:extLst>
              <a:ext uri="{FF2B5EF4-FFF2-40B4-BE49-F238E27FC236}">
                <a16:creationId xmlns:a16="http://schemas.microsoft.com/office/drawing/2014/main" id="{566715FF-568E-4151-A75B-79EC2EC52AED}"/>
              </a:ext>
            </a:extLst>
          </p:cNvPr>
          <p:cNvSpPr/>
          <p:nvPr userDrawn="1"/>
        </p:nvSpPr>
        <p:spPr>
          <a:xfrm>
            <a:off x="4025670" y="3047656"/>
            <a:ext cx="1372116" cy="13721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Oval 21">
            <a:extLst>
              <a:ext uri="{FF2B5EF4-FFF2-40B4-BE49-F238E27FC236}">
                <a16:creationId xmlns:a16="http://schemas.microsoft.com/office/drawing/2014/main" id="{EE41CAAB-44C4-48D7-80E1-3BF0D8006A5A}"/>
              </a:ext>
            </a:extLst>
          </p:cNvPr>
          <p:cNvSpPr/>
          <p:nvPr userDrawn="1"/>
        </p:nvSpPr>
        <p:spPr>
          <a:xfrm>
            <a:off x="6871715" y="3047656"/>
            <a:ext cx="1372116" cy="13721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Oval 22">
            <a:extLst>
              <a:ext uri="{FF2B5EF4-FFF2-40B4-BE49-F238E27FC236}">
                <a16:creationId xmlns:a16="http://schemas.microsoft.com/office/drawing/2014/main" id="{3251A171-181E-416A-9BB8-F6DBEB470707}"/>
              </a:ext>
            </a:extLst>
          </p:cNvPr>
          <p:cNvSpPr/>
          <p:nvPr userDrawn="1"/>
        </p:nvSpPr>
        <p:spPr>
          <a:xfrm>
            <a:off x="9717761" y="3047656"/>
            <a:ext cx="1372116" cy="13721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Picture Placeholder 3">
            <a:extLst>
              <a:ext uri="{FF2B5EF4-FFF2-40B4-BE49-F238E27FC236}">
                <a16:creationId xmlns:a16="http://schemas.microsoft.com/office/drawing/2014/main" id="{FE6EF7CF-2190-49FE-8BAE-D2863ECD5CAD}"/>
              </a:ext>
            </a:extLst>
          </p:cNvPr>
          <p:cNvSpPr>
            <a:spLocks noGrp="1"/>
          </p:cNvSpPr>
          <p:nvPr>
            <p:ph type="pic" sz="quarter" idx="21"/>
          </p:nvPr>
        </p:nvSpPr>
        <p:spPr>
          <a:xfrm>
            <a:off x="1395525" y="3263556"/>
            <a:ext cx="940316" cy="940316"/>
          </a:xfrm>
        </p:spPr>
        <p:txBody>
          <a:bodyPr anchor="t">
            <a:normAutofit/>
          </a:bodyPr>
          <a:lstStyle>
            <a:lvl1pPr marL="0" indent="0" algn="ctr">
              <a:buNone/>
              <a:defRPr sz="1200">
                <a:solidFill>
                  <a:schemeClr val="bg1"/>
                </a:solidFill>
              </a:defRPr>
            </a:lvl1pPr>
          </a:lstStyle>
          <a:p>
            <a:r>
              <a:rPr lang="en-US" noProof="0"/>
              <a:t>Click icon to add picture</a:t>
            </a:r>
            <a:endParaRPr lang="en-US" noProof="0" dirty="0"/>
          </a:p>
        </p:txBody>
      </p:sp>
      <p:sp>
        <p:nvSpPr>
          <p:cNvPr id="25" name="Picture Placeholder 3">
            <a:extLst>
              <a:ext uri="{FF2B5EF4-FFF2-40B4-BE49-F238E27FC236}">
                <a16:creationId xmlns:a16="http://schemas.microsoft.com/office/drawing/2014/main" id="{47D99824-ECF4-4A44-A7CE-84F3AC262C34}"/>
              </a:ext>
            </a:extLst>
          </p:cNvPr>
          <p:cNvSpPr>
            <a:spLocks noGrp="1"/>
          </p:cNvSpPr>
          <p:nvPr>
            <p:ph type="pic" sz="quarter" idx="22"/>
          </p:nvPr>
        </p:nvSpPr>
        <p:spPr>
          <a:xfrm>
            <a:off x="4214925" y="3263556"/>
            <a:ext cx="940316" cy="940316"/>
          </a:xfrm>
        </p:spPr>
        <p:txBody>
          <a:bodyPr anchor="t">
            <a:normAutofit/>
          </a:bodyPr>
          <a:lstStyle>
            <a:lvl1pPr marL="0" indent="0" algn="ctr">
              <a:buNone/>
              <a:defRPr sz="1200">
                <a:solidFill>
                  <a:schemeClr val="bg1"/>
                </a:solidFill>
              </a:defRPr>
            </a:lvl1pPr>
          </a:lstStyle>
          <a:p>
            <a:r>
              <a:rPr lang="en-US" noProof="0"/>
              <a:t>Click icon to add picture</a:t>
            </a:r>
            <a:endParaRPr lang="en-US" noProof="0" dirty="0"/>
          </a:p>
        </p:txBody>
      </p:sp>
      <p:sp>
        <p:nvSpPr>
          <p:cNvPr id="26" name="Picture Placeholder 3">
            <a:extLst>
              <a:ext uri="{FF2B5EF4-FFF2-40B4-BE49-F238E27FC236}">
                <a16:creationId xmlns:a16="http://schemas.microsoft.com/office/drawing/2014/main" id="{F1AE9D02-1431-4CC3-8919-5D21732C45C5}"/>
              </a:ext>
            </a:extLst>
          </p:cNvPr>
          <p:cNvSpPr>
            <a:spLocks noGrp="1"/>
          </p:cNvSpPr>
          <p:nvPr>
            <p:ph type="pic" sz="quarter" idx="23"/>
          </p:nvPr>
        </p:nvSpPr>
        <p:spPr>
          <a:xfrm>
            <a:off x="7097825" y="3263556"/>
            <a:ext cx="940316" cy="940316"/>
          </a:xfrm>
        </p:spPr>
        <p:txBody>
          <a:bodyPr anchor="t">
            <a:normAutofit/>
          </a:bodyPr>
          <a:lstStyle>
            <a:lvl1pPr marL="0" indent="0" algn="ctr">
              <a:buNone/>
              <a:defRPr sz="1200">
                <a:solidFill>
                  <a:schemeClr val="bg1"/>
                </a:solidFill>
              </a:defRPr>
            </a:lvl1pPr>
          </a:lstStyle>
          <a:p>
            <a:r>
              <a:rPr lang="en-US" noProof="0"/>
              <a:t>Click icon to add picture</a:t>
            </a:r>
            <a:endParaRPr lang="en-US" noProof="0" dirty="0"/>
          </a:p>
        </p:txBody>
      </p:sp>
      <p:sp>
        <p:nvSpPr>
          <p:cNvPr id="27" name="Picture Placeholder 3">
            <a:extLst>
              <a:ext uri="{FF2B5EF4-FFF2-40B4-BE49-F238E27FC236}">
                <a16:creationId xmlns:a16="http://schemas.microsoft.com/office/drawing/2014/main" id="{69207058-4EB8-4D3C-B236-53DC24F30D93}"/>
              </a:ext>
            </a:extLst>
          </p:cNvPr>
          <p:cNvSpPr>
            <a:spLocks noGrp="1"/>
          </p:cNvSpPr>
          <p:nvPr>
            <p:ph type="pic" sz="quarter" idx="24"/>
          </p:nvPr>
        </p:nvSpPr>
        <p:spPr>
          <a:xfrm>
            <a:off x="9955325" y="3263556"/>
            <a:ext cx="940316" cy="940316"/>
          </a:xfrm>
        </p:spPr>
        <p:txBody>
          <a:bodyPr anchor="t">
            <a:normAutofit/>
          </a:bodyPr>
          <a:lstStyle>
            <a:lvl1pPr marL="0" indent="0" algn="ctr">
              <a:buNone/>
              <a:defRPr sz="12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2620055036"/>
      </p:ext>
    </p:extLst>
  </p:cSld>
  <p:clrMapOvr>
    <a:masterClrMapping/>
  </p:clrMapOvr>
  <p:extLst>
    <p:ext uri="{DCECCB84-F9BA-43D5-87BE-67443E8EF086}">
      <p15:sldGuideLst xmlns:p15="http://schemas.microsoft.com/office/powerpoint/2012/main">
        <p15:guide id="1" orient="horz" pos="2160">
          <p15:clr>
            <a:srgbClr val="FBAE40"/>
          </p15:clr>
        </p15:guide>
        <p15:guide id="2" pos="3864">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Image and Content">
    <p:spTree>
      <p:nvGrpSpPr>
        <p:cNvPr id="1" name=""/>
        <p:cNvGrpSpPr/>
        <p:nvPr/>
      </p:nvGrpSpPr>
      <p:grpSpPr>
        <a:xfrm>
          <a:off x="0" y="0"/>
          <a:ext cx="0" cy="0"/>
          <a:chOff x="0" y="0"/>
          <a:chExt cx="0" cy="0"/>
        </a:xfrm>
      </p:grpSpPr>
      <p:sp>
        <p:nvSpPr>
          <p:cNvPr id="7" name="Rectangle 6" title="Decorative">
            <a:extLst>
              <a:ext uri="{FF2B5EF4-FFF2-40B4-BE49-F238E27FC236}">
                <a16:creationId xmlns:a16="http://schemas.microsoft.com/office/drawing/2014/main" id="{BC0DB138-926E-4EF2-BFC2-93D610E35703}"/>
              </a:ext>
            </a:extLst>
          </p:cNvPr>
          <p:cNvSpPr/>
          <p:nvPr userDrawn="1"/>
        </p:nvSpPr>
        <p:spPr>
          <a:xfrm>
            <a:off x="6134100" y="0"/>
            <a:ext cx="6057900" cy="6857995"/>
          </a:xfrm>
          <a:prstGeom prst="rect">
            <a:avLst/>
          </a:prstGeom>
          <a:solidFill>
            <a:srgbClr val="DFE3E9"/>
          </a:solidFill>
        </p:spPr>
        <p:txBody>
          <a:bodyPr vert="horz" lIns="1296000" tIns="45720" rIns="432000" bIns="45720" rtlCol="0" anchor="ctr">
            <a:normAutofit/>
          </a:bodyPr>
          <a:lstStyle/>
          <a:p>
            <a:pPr lvl="0" indent="0">
              <a:lnSpc>
                <a:spcPct val="100000"/>
              </a:lnSpc>
              <a:spcBef>
                <a:spcPts val="1000"/>
              </a:spcBef>
              <a:buFontTx/>
              <a:buNone/>
            </a:pPr>
            <a:endParaRPr lang="en-US" sz="1400" b="0" i="0" spc="0" noProof="0" dirty="0">
              <a:solidFill>
                <a:schemeClr val="tx2"/>
              </a:solidFill>
              <a:latin typeface="Arial" panose="020B0604020202020204" pitchFamily="34" charset="0"/>
              <a:cs typeface="Arial" panose="020B0604020202020204" pitchFamily="34" charset="0"/>
            </a:endParaRPr>
          </a:p>
        </p:txBody>
      </p:sp>
      <p:sp>
        <p:nvSpPr>
          <p:cNvPr id="10"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841057" y="2234610"/>
            <a:ext cx="4008437" cy="1395208"/>
          </a:xfrm>
        </p:spPr>
        <p:txBody>
          <a:bodyPr lIns="0" anchor="b"/>
          <a:lstStyle>
            <a:lvl1pPr>
              <a:defRPr b="1"/>
            </a:lvl1pPr>
          </a:lstStyle>
          <a:p>
            <a:r>
              <a:rPr lang="en-US" noProof="0"/>
              <a:t>Click to Add Slide Title Here</a:t>
            </a:r>
          </a:p>
        </p:txBody>
      </p:sp>
      <p:sp>
        <p:nvSpPr>
          <p:cNvPr id="17" name="Text Placeholder 11">
            <a:extLst>
              <a:ext uri="{FF2B5EF4-FFF2-40B4-BE49-F238E27FC236}">
                <a16:creationId xmlns:a16="http://schemas.microsoft.com/office/drawing/2014/main" id="{6CAA743B-32D9-CE44-9E46-D38DB57EFACE}"/>
              </a:ext>
            </a:extLst>
          </p:cNvPr>
          <p:cNvSpPr>
            <a:spLocks noGrp="1"/>
          </p:cNvSpPr>
          <p:nvPr>
            <p:ph type="body" sz="quarter" idx="12" hasCustomPrompt="1"/>
          </p:nvPr>
        </p:nvSpPr>
        <p:spPr>
          <a:xfrm>
            <a:off x="841058" y="3695479"/>
            <a:ext cx="4008437" cy="602887"/>
          </a:xfrm>
        </p:spPr>
        <p:txBody>
          <a:bodyPr lIns="0" anchor="t">
            <a:normAutofit/>
          </a:bodyPr>
          <a:lstStyle>
            <a:lvl1pPr marL="0" indent="0">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6" name="Picture Placeholder 5" title="Decorative">
            <a:extLst>
              <a:ext uri="{FF2B5EF4-FFF2-40B4-BE49-F238E27FC236}">
                <a16:creationId xmlns:a16="http://schemas.microsoft.com/office/drawing/2014/main" id="{8C7AA169-6546-4620-BD7B-7B36553C28F7}"/>
              </a:ext>
            </a:extLst>
          </p:cNvPr>
          <p:cNvSpPr>
            <a:spLocks noGrp="1"/>
          </p:cNvSpPr>
          <p:nvPr>
            <p:ph type="pic" sz="quarter" idx="13"/>
          </p:nvPr>
        </p:nvSpPr>
        <p:spPr>
          <a:xfrm>
            <a:off x="6602922" y="954224"/>
            <a:ext cx="973759" cy="973759"/>
          </a:xfrm>
          <a:prstGeom prst="ellipse">
            <a:avLst/>
          </a:prstGeom>
          <a:noFill/>
          <a:ln w="38100">
            <a:noFill/>
          </a:ln>
        </p:spPr>
        <p:txBody>
          <a:bodyPr>
            <a:normAutofit/>
          </a:bodyPr>
          <a:lstStyle>
            <a:lvl1pPr>
              <a:defRPr sz="800"/>
            </a:lvl1pPr>
          </a:lstStyle>
          <a:p>
            <a:r>
              <a:rPr lang="en-US" noProof="0"/>
              <a:t>Click icon to add picture</a:t>
            </a:r>
            <a:endParaRPr lang="en-US" noProof="0" dirty="0"/>
          </a:p>
        </p:txBody>
      </p:sp>
      <p:sp>
        <p:nvSpPr>
          <p:cNvPr id="11" name="Picture Placeholder 5" title="Decorative">
            <a:extLst>
              <a:ext uri="{FF2B5EF4-FFF2-40B4-BE49-F238E27FC236}">
                <a16:creationId xmlns:a16="http://schemas.microsoft.com/office/drawing/2014/main" id="{CE9C16DA-A24B-4516-BCC8-C747730478D8}"/>
              </a:ext>
            </a:extLst>
          </p:cNvPr>
          <p:cNvSpPr>
            <a:spLocks noGrp="1"/>
          </p:cNvSpPr>
          <p:nvPr>
            <p:ph type="pic" sz="quarter" idx="14"/>
          </p:nvPr>
        </p:nvSpPr>
        <p:spPr>
          <a:xfrm>
            <a:off x="6602922" y="2245735"/>
            <a:ext cx="973759" cy="973759"/>
          </a:xfrm>
          <a:prstGeom prst="ellipse">
            <a:avLst/>
          </a:prstGeom>
          <a:noFill/>
          <a:ln w="3810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13" name="Picture Placeholder 5" title="Decorative">
            <a:extLst>
              <a:ext uri="{FF2B5EF4-FFF2-40B4-BE49-F238E27FC236}">
                <a16:creationId xmlns:a16="http://schemas.microsoft.com/office/drawing/2014/main" id="{A498122E-BB6F-4765-B85E-6410B9CE17AC}"/>
              </a:ext>
            </a:extLst>
          </p:cNvPr>
          <p:cNvSpPr>
            <a:spLocks noGrp="1"/>
          </p:cNvSpPr>
          <p:nvPr>
            <p:ph type="pic" sz="quarter" idx="15"/>
          </p:nvPr>
        </p:nvSpPr>
        <p:spPr>
          <a:xfrm>
            <a:off x="6602922" y="3537246"/>
            <a:ext cx="973759" cy="973759"/>
          </a:xfrm>
          <a:prstGeom prst="ellipse">
            <a:avLst/>
          </a:prstGeom>
          <a:noFill/>
          <a:ln w="3810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14" name="Picture Placeholder 5" title="Decorative">
            <a:extLst>
              <a:ext uri="{FF2B5EF4-FFF2-40B4-BE49-F238E27FC236}">
                <a16:creationId xmlns:a16="http://schemas.microsoft.com/office/drawing/2014/main" id="{D19B2F25-5E98-4166-8476-BE599D16121D}"/>
              </a:ext>
            </a:extLst>
          </p:cNvPr>
          <p:cNvSpPr>
            <a:spLocks noGrp="1"/>
          </p:cNvSpPr>
          <p:nvPr>
            <p:ph type="pic" sz="quarter" idx="16"/>
          </p:nvPr>
        </p:nvSpPr>
        <p:spPr>
          <a:xfrm>
            <a:off x="6602922" y="4828757"/>
            <a:ext cx="973759" cy="973759"/>
          </a:xfrm>
          <a:prstGeom prst="ellipse">
            <a:avLst/>
          </a:prstGeom>
          <a:noFill/>
          <a:ln w="3810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9" name="Text Placeholder 8">
            <a:extLst>
              <a:ext uri="{FF2B5EF4-FFF2-40B4-BE49-F238E27FC236}">
                <a16:creationId xmlns:a16="http://schemas.microsoft.com/office/drawing/2014/main" id="{A985C547-771F-4BD4-ADA8-B270DC50BDBC}"/>
              </a:ext>
            </a:extLst>
          </p:cNvPr>
          <p:cNvSpPr>
            <a:spLocks noGrp="1"/>
          </p:cNvSpPr>
          <p:nvPr>
            <p:ph type="body" sz="quarter" idx="17"/>
          </p:nvPr>
        </p:nvSpPr>
        <p:spPr>
          <a:xfrm>
            <a:off x="7718323" y="1074809"/>
            <a:ext cx="3977648" cy="731694"/>
          </a:xfrm>
        </p:spPr>
        <p:txBody>
          <a:bodyPr anchor="ctr">
            <a:normAutofit/>
          </a:bodyPr>
          <a:lstStyle>
            <a:lvl1pPr marL="0" indent="0">
              <a:buNone/>
              <a:defRPr sz="1400"/>
            </a:lvl1pPr>
          </a:lstStyle>
          <a:p>
            <a:pPr lvl="0"/>
            <a:r>
              <a:rPr lang="en-US" noProof="0"/>
              <a:t>Click to edit Master text styles</a:t>
            </a:r>
          </a:p>
        </p:txBody>
      </p:sp>
      <p:sp>
        <p:nvSpPr>
          <p:cNvPr id="16" name="Text Placeholder 8">
            <a:extLst>
              <a:ext uri="{FF2B5EF4-FFF2-40B4-BE49-F238E27FC236}">
                <a16:creationId xmlns:a16="http://schemas.microsoft.com/office/drawing/2014/main" id="{5726DA1D-D34F-4505-9722-98586A88D858}"/>
              </a:ext>
            </a:extLst>
          </p:cNvPr>
          <p:cNvSpPr>
            <a:spLocks noGrp="1"/>
          </p:cNvSpPr>
          <p:nvPr>
            <p:ph type="body" sz="quarter" idx="18"/>
          </p:nvPr>
        </p:nvSpPr>
        <p:spPr>
          <a:xfrm>
            <a:off x="7718323" y="2365537"/>
            <a:ext cx="3977648" cy="731694"/>
          </a:xfrm>
        </p:spPr>
        <p:txBody>
          <a:bodyPr anchor="ctr">
            <a:normAutofit/>
          </a:bodyPr>
          <a:lstStyle>
            <a:lvl1pPr marL="0" indent="0">
              <a:buNone/>
              <a:defRPr sz="1400"/>
            </a:lvl1pPr>
          </a:lstStyle>
          <a:p>
            <a:pPr lvl="0"/>
            <a:r>
              <a:rPr lang="en-US" noProof="0"/>
              <a:t>Click to edit Master text styles</a:t>
            </a:r>
          </a:p>
        </p:txBody>
      </p:sp>
      <p:sp>
        <p:nvSpPr>
          <p:cNvPr id="18" name="Text Placeholder 8">
            <a:extLst>
              <a:ext uri="{FF2B5EF4-FFF2-40B4-BE49-F238E27FC236}">
                <a16:creationId xmlns:a16="http://schemas.microsoft.com/office/drawing/2014/main" id="{DA05F0E8-C4BA-4839-9D3B-C830E7398021}"/>
              </a:ext>
            </a:extLst>
          </p:cNvPr>
          <p:cNvSpPr>
            <a:spLocks noGrp="1"/>
          </p:cNvSpPr>
          <p:nvPr>
            <p:ph type="body" sz="quarter" idx="19"/>
          </p:nvPr>
        </p:nvSpPr>
        <p:spPr>
          <a:xfrm>
            <a:off x="7718323" y="3656265"/>
            <a:ext cx="3977648" cy="731694"/>
          </a:xfrm>
        </p:spPr>
        <p:txBody>
          <a:bodyPr anchor="ctr">
            <a:normAutofit/>
          </a:bodyPr>
          <a:lstStyle>
            <a:lvl1pPr marL="0" indent="0">
              <a:buNone/>
              <a:defRPr sz="1400"/>
            </a:lvl1pPr>
          </a:lstStyle>
          <a:p>
            <a:pPr lvl="0"/>
            <a:r>
              <a:rPr lang="en-US" noProof="0"/>
              <a:t>Click to edit Master text styles</a:t>
            </a:r>
          </a:p>
        </p:txBody>
      </p:sp>
      <p:sp>
        <p:nvSpPr>
          <p:cNvPr id="19" name="Text Placeholder 8">
            <a:extLst>
              <a:ext uri="{FF2B5EF4-FFF2-40B4-BE49-F238E27FC236}">
                <a16:creationId xmlns:a16="http://schemas.microsoft.com/office/drawing/2014/main" id="{3BDE5625-360A-435B-8812-2FFD30C937B1}"/>
              </a:ext>
            </a:extLst>
          </p:cNvPr>
          <p:cNvSpPr>
            <a:spLocks noGrp="1"/>
          </p:cNvSpPr>
          <p:nvPr>
            <p:ph type="body" sz="quarter" idx="20"/>
          </p:nvPr>
        </p:nvSpPr>
        <p:spPr>
          <a:xfrm>
            <a:off x="7718323" y="4946994"/>
            <a:ext cx="3977648" cy="731694"/>
          </a:xfrm>
        </p:spPr>
        <p:txBody>
          <a:bodyPr anchor="ctr">
            <a:normAutofit/>
          </a:bodyPr>
          <a:lstStyle>
            <a:lvl1pPr marL="0" indent="0">
              <a:buNone/>
              <a:defRPr sz="1400"/>
            </a:lvl1pPr>
          </a:lstStyle>
          <a:p>
            <a:pPr lvl="0"/>
            <a:r>
              <a:rPr lang="en-US" noProof="0"/>
              <a:t>Click to edit Master text styles</a:t>
            </a:r>
          </a:p>
        </p:txBody>
      </p:sp>
      <p:sp>
        <p:nvSpPr>
          <p:cNvPr id="15" name="Shape 62" title="Decorative">
            <a:extLst>
              <a:ext uri="{FF2B5EF4-FFF2-40B4-BE49-F238E27FC236}">
                <a16:creationId xmlns:a16="http://schemas.microsoft.com/office/drawing/2014/main" id="{E1A23DB6-E067-4A30-8C4B-98B452428518}"/>
              </a:ext>
            </a:extLst>
          </p:cNvPr>
          <p:cNvSpPr/>
          <p:nvPr userDrawn="1"/>
        </p:nvSpPr>
        <p:spPr>
          <a:xfrm rot="16200000" flipV="1">
            <a:off x="1918496" y="3276108"/>
            <a:ext cx="0" cy="2188805"/>
          </a:xfrm>
          <a:prstGeom prst="line">
            <a:avLst/>
          </a:prstGeom>
          <a:ln w="76200">
            <a:solidFill>
              <a:schemeClr val="accent4"/>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Tree>
    <p:extLst>
      <p:ext uri="{BB962C8B-B14F-4D97-AF65-F5344CB8AC3E}">
        <p14:creationId xmlns:p14="http://schemas.microsoft.com/office/powerpoint/2010/main" val="4194667956"/>
      </p:ext>
    </p:extLst>
  </p:cSld>
  <p:clrMapOvr>
    <a:masterClrMapping/>
  </p:clrMapOvr>
  <p:extLst>
    <p:ext uri="{DCECCB84-F9BA-43D5-87BE-67443E8EF086}">
      <p15:sldGuideLst xmlns:p15="http://schemas.microsoft.com/office/powerpoint/2012/main">
        <p15:guide id="1" orient="horz" pos="2160">
          <p15:clr>
            <a:srgbClr val="FBAE40"/>
          </p15:clr>
        </p15:guide>
        <p15:guide id="2" pos="3864">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sp>
        <p:nvSpPr>
          <p:cNvPr id="3" name="Rectangle 2" title="Decorative"/>
          <p:cNvSpPr/>
          <p:nvPr userDrawn="1"/>
        </p:nvSpPr>
        <p:spPr>
          <a:xfrm>
            <a:off x="0" y="0"/>
            <a:ext cx="12192000" cy="28096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8FBBE79-9A2D-485C-A5FF-D6F6AFD2AFC3}"/>
              </a:ext>
            </a:extLst>
          </p:cNvPr>
          <p:cNvSpPr>
            <a:spLocks noGrp="1"/>
          </p:cNvSpPr>
          <p:nvPr>
            <p:ph type="title"/>
          </p:nvPr>
        </p:nvSpPr>
        <p:spPr>
          <a:xfrm>
            <a:off x="1513581" y="597067"/>
            <a:ext cx="8768625" cy="1149325"/>
          </a:xfrm>
        </p:spPr>
        <p:txBody>
          <a:bodyPr lIns="0"/>
          <a:lstStyle>
            <a:lvl1pPr algn="ctr">
              <a:defRPr>
                <a:solidFill>
                  <a:schemeClr val="bg1"/>
                </a:solidFill>
              </a:defRPr>
            </a:lvl1pPr>
          </a:lstStyle>
          <a:p>
            <a:r>
              <a:rPr lang="en-US"/>
              <a:t>Click to edit Master title style</a:t>
            </a:r>
            <a:endParaRPr lang="en-US" dirty="0"/>
          </a:p>
        </p:txBody>
      </p:sp>
      <p:sp>
        <p:nvSpPr>
          <p:cNvPr id="5" name="Picture Placeholder 4" title="Decorative">
            <a:extLst>
              <a:ext uri="{FF2B5EF4-FFF2-40B4-BE49-F238E27FC236}">
                <a16:creationId xmlns:a16="http://schemas.microsoft.com/office/drawing/2014/main" id="{0D8C8A61-C19F-4EF6-A991-5B6EFC5F7AFB}"/>
              </a:ext>
            </a:extLst>
          </p:cNvPr>
          <p:cNvSpPr>
            <a:spLocks noGrp="1"/>
          </p:cNvSpPr>
          <p:nvPr>
            <p:ph type="pic" sz="quarter" idx="11"/>
          </p:nvPr>
        </p:nvSpPr>
        <p:spPr>
          <a:xfrm>
            <a:off x="1038871" y="3050995"/>
            <a:ext cx="1643384" cy="1643384"/>
          </a:xfrm>
          <a:prstGeom prst="rect">
            <a:avLst/>
          </a:prstGeom>
        </p:spPr>
        <p:txBody>
          <a:bodyPr/>
          <a:lstStyle/>
          <a:p>
            <a:r>
              <a:rPr lang="en-US"/>
              <a:t>Click icon to add picture</a:t>
            </a:r>
            <a:endParaRPr lang="en-US" dirty="0"/>
          </a:p>
        </p:txBody>
      </p:sp>
      <p:sp>
        <p:nvSpPr>
          <p:cNvPr id="6" name="Picture Placeholder 4" title="Decorative">
            <a:extLst>
              <a:ext uri="{FF2B5EF4-FFF2-40B4-BE49-F238E27FC236}">
                <a16:creationId xmlns:a16="http://schemas.microsoft.com/office/drawing/2014/main" id="{FB28CC40-CBF3-4E1C-841D-45C7739F95EE}"/>
              </a:ext>
            </a:extLst>
          </p:cNvPr>
          <p:cNvSpPr>
            <a:spLocks noGrp="1"/>
          </p:cNvSpPr>
          <p:nvPr>
            <p:ph type="pic" sz="quarter" idx="12"/>
          </p:nvPr>
        </p:nvSpPr>
        <p:spPr>
          <a:xfrm>
            <a:off x="3842264" y="3050995"/>
            <a:ext cx="1643384" cy="1643384"/>
          </a:xfrm>
          <a:prstGeom prst="rect">
            <a:avLst/>
          </a:prstGeom>
        </p:spPr>
        <p:txBody>
          <a:bodyPr/>
          <a:lstStyle/>
          <a:p>
            <a:r>
              <a:rPr lang="en-US"/>
              <a:t>Click icon to add picture</a:t>
            </a:r>
            <a:endParaRPr lang="en-US" dirty="0"/>
          </a:p>
        </p:txBody>
      </p:sp>
      <p:sp>
        <p:nvSpPr>
          <p:cNvPr id="7" name="Picture Placeholder 4" title="Decorative">
            <a:extLst>
              <a:ext uri="{FF2B5EF4-FFF2-40B4-BE49-F238E27FC236}">
                <a16:creationId xmlns:a16="http://schemas.microsoft.com/office/drawing/2014/main" id="{12606688-9042-46BE-82EA-2A9034C21250}"/>
              </a:ext>
            </a:extLst>
          </p:cNvPr>
          <p:cNvSpPr>
            <a:spLocks noGrp="1"/>
          </p:cNvSpPr>
          <p:nvPr>
            <p:ph type="pic" sz="quarter" idx="13"/>
          </p:nvPr>
        </p:nvSpPr>
        <p:spPr>
          <a:xfrm>
            <a:off x="6645657" y="3061267"/>
            <a:ext cx="1643384" cy="1643384"/>
          </a:xfrm>
          <a:prstGeom prst="rect">
            <a:avLst/>
          </a:prstGeom>
        </p:spPr>
        <p:txBody>
          <a:bodyPr/>
          <a:lstStyle/>
          <a:p>
            <a:r>
              <a:rPr lang="en-US"/>
              <a:t>Click icon to add picture</a:t>
            </a:r>
            <a:endParaRPr lang="en-US" dirty="0"/>
          </a:p>
        </p:txBody>
      </p:sp>
      <p:sp>
        <p:nvSpPr>
          <p:cNvPr id="8" name="Picture Placeholder 4" title="Decorative">
            <a:extLst>
              <a:ext uri="{FF2B5EF4-FFF2-40B4-BE49-F238E27FC236}">
                <a16:creationId xmlns:a16="http://schemas.microsoft.com/office/drawing/2014/main" id="{94A72397-DF36-48ED-9888-0827D143B9BE}"/>
              </a:ext>
            </a:extLst>
          </p:cNvPr>
          <p:cNvSpPr>
            <a:spLocks noGrp="1"/>
          </p:cNvSpPr>
          <p:nvPr>
            <p:ph type="pic" sz="quarter" idx="14"/>
          </p:nvPr>
        </p:nvSpPr>
        <p:spPr>
          <a:xfrm>
            <a:off x="9449049" y="3061267"/>
            <a:ext cx="1643384" cy="1643384"/>
          </a:xfrm>
          <a:prstGeom prst="rect">
            <a:avLst/>
          </a:prstGeom>
        </p:spPr>
        <p:txBody>
          <a:bodyPr/>
          <a:lstStyle/>
          <a:p>
            <a:r>
              <a:rPr lang="en-US"/>
              <a:t>Click icon to add picture</a:t>
            </a:r>
            <a:endParaRPr lang="en-US" dirty="0"/>
          </a:p>
        </p:txBody>
      </p:sp>
      <p:sp>
        <p:nvSpPr>
          <p:cNvPr id="9" name="Text Placeholder 6">
            <a:extLst>
              <a:ext uri="{FF2B5EF4-FFF2-40B4-BE49-F238E27FC236}">
                <a16:creationId xmlns:a16="http://schemas.microsoft.com/office/drawing/2014/main" id="{DD736A8B-DD51-4DE5-A500-3F2E06CA9E12}"/>
              </a:ext>
            </a:extLst>
          </p:cNvPr>
          <p:cNvSpPr>
            <a:spLocks noGrp="1"/>
          </p:cNvSpPr>
          <p:nvPr>
            <p:ph type="body" sz="quarter" idx="15"/>
          </p:nvPr>
        </p:nvSpPr>
        <p:spPr>
          <a:xfrm>
            <a:off x="604711" y="5272005"/>
            <a:ext cx="2517605" cy="1029458"/>
          </a:xfrm>
        </p:spPr>
        <p:txBody>
          <a:bodyPr lIns="0">
            <a:noAutofit/>
          </a:bodyPr>
          <a:lstStyle>
            <a:lvl1pPr marL="0" indent="0" algn="ctr">
              <a:buNone/>
              <a:defRPr sz="1400">
                <a:latin typeface="+mn-lt"/>
                <a:cs typeface="Arial" panose="020B0604020202020204" pitchFamily="34" charset="0"/>
              </a:defRPr>
            </a:lvl1pPr>
          </a:lstStyle>
          <a:p>
            <a:pPr lvl="0"/>
            <a:r>
              <a:rPr lang="en-US"/>
              <a:t>Click to edit Master text styles</a:t>
            </a:r>
          </a:p>
        </p:txBody>
      </p:sp>
      <p:sp>
        <p:nvSpPr>
          <p:cNvPr id="10" name="Text Placeholder 6">
            <a:extLst>
              <a:ext uri="{FF2B5EF4-FFF2-40B4-BE49-F238E27FC236}">
                <a16:creationId xmlns:a16="http://schemas.microsoft.com/office/drawing/2014/main" id="{088F0D2C-15BE-4CDF-B390-80500DDD7436}"/>
              </a:ext>
            </a:extLst>
          </p:cNvPr>
          <p:cNvSpPr>
            <a:spLocks noGrp="1"/>
          </p:cNvSpPr>
          <p:nvPr>
            <p:ph type="body" sz="quarter" idx="16" hasCustomPrompt="1"/>
          </p:nvPr>
        </p:nvSpPr>
        <p:spPr>
          <a:xfrm>
            <a:off x="604711" y="4791479"/>
            <a:ext cx="2517605" cy="382749"/>
          </a:xfrm>
        </p:spPr>
        <p:txBody>
          <a:bodyPr lIns="0" anchor="b">
            <a:noAutofit/>
          </a:bodyPr>
          <a:lstStyle>
            <a:lvl1pPr marL="0" indent="0" algn="ctr">
              <a:buNone/>
              <a:defRPr sz="1600" b="1">
                <a:latin typeface="+mj-lt"/>
                <a:cs typeface="Arial" panose="020B0604020202020204" pitchFamily="34" charset="0"/>
              </a:defRPr>
            </a:lvl1pPr>
          </a:lstStyle>
          <a:p>
            <a:pPr lvl="0"/>
            <a:r>
              <a:rPr lang="en-US" dirty="0"/>
              <a:t>ADD NAME HERE</a:t>
            </a:r>
          </a:p>
        </p:txBody>
      </p:sp>
      <p:sp>
        <p:nvSpPr>
          <p:cNvPr id="11" name="Text Placeholder 6">
            <a:extLst>
              <a:ext uri="{FF2B5EF4-FFF2-40B4-BE49-F238E27FC236}">
                <a16:creationId xmlns:a16="http://schemas.microsoft.com/office/drawing/2014/main" id="{BC14EC5C-D80F-42F2-A5F0-D4F07AADAECE}"/>
              </a:ext>
            </a:extLst>
          </p:cNvPr>
          <p:cNvSpPr>
            <a:spLocks noGrp="1"/>
          </p:cNvSpPr>
          <p:nvPr>
            <p:ph type="body" sz="quarter" idx="17"/>
          </p:nvPr>
        </p:nvSpPr>
        <p:spPr>
          <a:xfrm>
            <a:off x="3410942" y="5272005"/>
            <a:ext cx="2517605" cy="1029458"/>
          </a:xfrm>
        </p:spPr>
        <p:txBody>
          <a:bodyPr lIns="0">
            <a:noAutofit/>
          </a:bodyPr>
          <a:lstStyle>
            <a:lvl1pPr marL="0" indent="0" algn="ctr">
              <a:buNone/>
              <a:defRPr sz="1400">
                <a:latin typeface="+mn-lt"/>
                <a:cs typeface="Arial" panose="020B0604020202020204" pitchFamily="34" charset="0"/>
              </a:defRPr>
            </a:lvl1pPr>
          </a:lstStyle>
          <a:p>
            <a:pPr lvl="0"/>
            <a:r>
              <a:rPr lang="en-US"/>
              <a:t>Click to edit Master text styles</a:t>
            </a:r>
          </a:p>
        </p:txBody>
      </p:sp>
      <p:sp>
        <p:nvSpPr>
          <p:cNvPr id="12" name="Text Placeholder 6">
            <a:extLst>
              <a:ext uri="{FF2B5EF4-FFF2-40B4-BE49-F238E27FC236}">
                <a16:creationId xmlns:a16="http://schemas.microsoft.com/office/drawing/2014/main" id="{235DD3B7-76E7-45B9-B75B-30D7AFC8EE6C}"/>
              </a:ext>
            </a:extLst>
          </p:cNvPr>
          <p:cNvSpPr>
            <a:spLocks noGrp="1"/>
          </p:cNvSpPr>
          <p:nvPr>
            <p:ph type="body" sz="quarter" idx="18" hasCustomPrompt="1"/>
          </p:nvPr>
        </p:nvSpPr>
        <p:spPr>
          <a:xfrm>
            <a:off x="3410942" y="4791479"/>
            <a:ext cx="2517605" cy="382749"/>
          </a:xfrm>
        </p:spPr>
        <p:txBody>
          <a:bodyPr lIns="0" anchor="b">
            <a:noAutofit/>
          </a:bodyPr>
          <a:lstStyle>
            <a:lvl1pPr marL="0" indent="0" algn="ctr">
              <a:buNone/>
              <a:defRPr sz="1600" b="1">
                <a:latin typeface="+mj-lt"/>
                <a:cs typeface="Arial" panose="020B0604020202020204" pitchFamily="34" charset="0"/>
              </a:defRPr>
            </a:lvl1pPr>
          </a:lstStyle>
          <a:p>
            <a:pPr lvl="0"/>
            <a:r>
              <a:rPr lang="en-US" dirty="0"/>
              <a:t>ADD NAME HERE</a:t>
            </a:r>
          </a:p>
        </p:txBody>
      </p:sp>
      <p:sp>
        <p:nvSpPr>
          <p:cNvPr id="17" name="Text Placeholder 6">
            <a:extLst>
              <a:ext uri="{FF2B5EF4-FFF2-40B4-BE49-F238E27FC236}">
                <a16:creationId xmlns:a16="http://schemas.microsoft.com/office/drawing/2014/main" id="{5A499762-AEDB-43BC-89CC-CC0602BEAF73}"/>
              </a:ext>
            </a:extLst>
          </p:cNvPr>
          <p:cNvSpPr>
            <a:spLocks noGrp="1"/>
          </p:cNvSpPr>
          <p:nvPr>
            <p:ph type="body" sz="quarter" idx="23"/>
          </p:nvPr>
        </p:nvSpPr>
        <p:spPr>
          <a:xfrm>
            <a:off x="6217173" y="5282275"/>
            <a:ext cx="2517605" cy="1029458"/>
          </a:xfrm>
        </p:spPr>
        <p:txBody>
          <a:bodyPr lIns="0">
            <a:noAutofit/>
          </a:bodyPr>
          <a:lstStyle>
            <a:lvl1pPr marL="0" indent="0" algn="ctr">
              <a:buNone/>
              <a:defRPr sz="1400">
                <a:latin typeface="+mn-lt"/>
                <a:cs typeface="Arial" panose="020B0604020202020204" pitchFamily="34" charset="0"/>
              </a:defRPr>
            </a:lvl1pPr>
          </a:lstStyle>
          <a:p>
            <a:pPr lvl="0"/>
            <a:r>
              <a:rPr lang="en-US"/>
              <a:t>Click to edit Master text styles</a:t>
            </a:r>
          </a:p>
        </p:txBody>
      </p:sp>
      <p:sp>
        <p:nvSpPr>
          <p:cNvPr id="18" name="Text Placeholder 6">
            <a:extLst>
              <a:ext uri="{FF2B5EF4-FFF2-40B4-BE49-F238E27FC236}">
                <a16:creationId xmlns:a16="http://schemas.microsoft.com/office/drawing/2014/main" id="{880EDD7E-326D-47DC-B58D-88ECE1D00F94}"/>
              </a:ext>
            </a:extLst>
          </p:cNvPr>
          <p:cNvSpPr>
            <a:spLocks noGrp="1"/>
          </p:cNvSpPr>
          <p:nvPr>
            <p:ph type="body" sz="quarter" idx="24" hasCustomPrompt="1"/>
          </p:nvPr>
        </p:nvSpPr>
        <p:spPr>
          <a:xfrm>
            <a:off x="6217173" y="4801749"/>
            <a:ext cx="2517605" cy="382749"/>
          </a:xfrm>
        </p:spPr>
        <p:txBody>
          <a:bodyPr lIns="0" anchor="b">
            <a:noAutofit/>
          </a:bodyPr>
          <a:lstStyle>
            <a:lvl1pPr marL="0" indent="0" algn="ctr">
              <a:buNone/>
              <a:defRPr sz="1600" b="1">
                <a:latin typeface="+mj-lt"/>
                <a:cs typeface="Arial" panose="020B0604020202020204" pitchFamily="34" charset="0"/>
              </a:defRPr>
            </a:lvl1pPr>
          </a:lstStyle>
          <a:p>
            <a:pPr lvl="0"/>
            <a:r>
              <a:rPr lang="en-US" dirty="0"/>
              <a:t>ADD NAME HERE</a:t>
            </a:r>
          </a:p>
        </p:txBody>
      </p:sp>
      <p:sp>
        <p:nvSpPr>
          <p:cNvPr id="19" name="Text Placeholder 6">
            <a:extLst>
              <a:ext uri="{FF2B5EF4-FFF2-40B4-BE49-F238E27FC236}">
                <a16:creationId xmlns:a16="http://schemas.microsoft.com/office/drawing/2014/main" id="{DB92C933-F978-486C-A305-0BAC73E0F152}"/>
              </a:ext>
            </a:extLst>
          </p:cNvPr>
          <p:cNvSpPr>
            <a:spLocks noGrp="1"/>
          </p:cNvSpPr>
          <p:nvPr>
            <p:ph type="body" sz="quarter" idx="25"/>
          </p:nvPr>
        </p:nvSpPr>
        <p:spPr>
          <a:xfrm>
            <a:off x="9023403" y="5282275"/>
            <a:ext cx="2517605" cy="1029458"/>
          </a:xfrm>
        </p:spPr>
        <p:txBody>
          <a:bodyPr lIns="0">
            <a:noAutofit/>
          </a:bodyPr>
          <a:lstStyle>
            <a:lvl1pPr marL="0" indent="0" algn="ctr">
              <a:buNone/>
              <a:defRPr sz="1400">
                <a:latin typeface="+mn-lt"/>
                <a:cs typeface="Arial" panose="020B0604020202020204" pitchFamily="34" charset="0"/>
              </a:defRPr>
            </a:lvl1pPr>
          </a:lstStyle>
          <a:p>
            <a:pPr lvl="0"/>
            <a:r>
              <a:rPr lang="en-US"/>
              <a:t>Click to edit Master text styles</a:t>
            </a:r>
          </a:p>
        </p:txBody>
      </p:sp>
      <p:sp>
        <p:nvSpPr>
          <p:cNvPr id="20" name="Text Placeholder 6">
            <a:extLst>
              <a:ext uri="{FF2B5EF4-FFF2-40B4-BE49-F238E27FC236}">
                <a16:creationId xmlns:a16="http://schemas.microsoft.com/office/drawing/2014/main" id="{B18BFAE0-942E-42DB-BD07-596D50E07E37}"/>
              </a:ext>
            </a:extLst>
          </p:cNvPr>
          <p:cNvSpPr>
            <a:spLocks noGrp="1"/>
          </p:cNvSpPr>
          <p:nvPr>
            <p:ph type="body" sz="quarter" idx="26" hasCustomPrompt="1"/>
          </p:nvPr>
        </p:nvSpPr>
        <p:spPr>
          <a:xfrm>
            <a:off x="9023403" y="4801749"/>
            <a:ext cx="2517605" cy="382749"/>
          </a:xfrm>
        </p:spPr>
        <p:txBody>
          <a:bodyPr lIns="0" anchor="b">
            <a:noAutofit/>
          </a:bodyPr>
          <a:lstStyle>
            <a:lvl1pPr marL="0" indent="0" algn="ctr">
              <a:buNone/>
              <a:defRPr sz="1600" b="1">
                <a:latin typeface="+mj-lt"/>
                <a:cs typeface="Arial" panose="020B0604020202020204" pitchFamily="34" charset="0"/>
              </a:defRPr>
            </a:lvl1pPr>
          </a:lstStyle>
          <a:p>
            <a:pPr lvl="0"/>
            <a:r>
              <a:rPr lang="en-US" dirty="0"/>
              <a:t>ADD NAME HERE</a:t>
            </a:r>
          </a:p>
        </p:txBody>
      </p:sp>
      <p:sp>
        <p:nvSpPr>
          <p:cNvPr id="21"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759266"/>
            <a:ext cx="0"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solidFill>
                <a:schemeClr val="bg1"/>
              </a:solidFill>
            </a:endParaRPr>
          </a:p>
        </p:txBody>
      </p:sp>
    </p:spTree>
    <p:extLst>
      <p:ext uri="{BB962C8B-B14F-4D97-AF65-F5344CB8AC3E}">
        <p14:creationId xmlns:p14="http://schemas.microsoft.com/office/powerpoint/2010/main" val="6877645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t>4/6/2024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78963206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3_Blank ">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838200" y="839972"/>
            <a:ext cx="4767262" cy="1342045"/>
          </a:xfrm>
        </p:spPr>
        <p:txBody>
          <a:bodyPr lIns="0" anchor="b">
            <a:normAutofit/>
          </a:bodyPr>
          <a:lstStyle>
            <a:lvl1pPr>
              <a:defRPr sz="4000">
                <a:solidFill>
                  <a:schemeClr val="accent1"/>
                </a:solidFill>
              </a:defRPr>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838200" y="2635242"/>
            <a:ext cx="4767262" cy="3483263"/>
          </a:xfrm>
        </p:spPr>
        <p:txBody>
          <a:bodyPr lIns="0">
            <a:normAutofit/>
          </a:bodyPr>
          <a:lstStyle>
            <a:lvl1pPr marL="0" indent="0">
              <a:lnSpc>
                <a:spcPct val="100000"/>
              </a:lnSpc>
              <a:buNone/>
              <a:defRPr sz="1400" spc="0">
                <a:solidFill>
                  <a:schemeClr val="tx2"/>
                </a:solidFill>
                <a:latin typeface="+mn-lt"/>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a:t>Click to edit Master text styles</a:t>
            </a:r>
          </a:p>
        </p:txBody>
      </p:sp>
      <p:sp>
        <p:nvSpPr>
          <p:cNvPr id="14" name="Text Placeholder 11">
            <a:extLst>
              <a:ext uri="{FF2B5EF4-FFF2-40B4-BE49-F238E27FC236}">
                <a16:creationId xmlns:a16="http://schemas.microsoft.com/office/drawing/2014/main" id="{BC005EA5-AC3E-B248-B6E7-9CA2F3092AAD}"/>
              </a:ext>
            </a:extLst>
          </p:cNvPr>
          <p:cNvSpPr>
            <a:spLocks noGrp="1"/>
          </p:cNvSpPr>
          <p:nvPr>
            <p:ph type="body" sz="quarter" idx="12" hasCustomPrompt="1"/>
          </p:nvPr>
        </p:nvSpPr>
        <p:spPr>
          <a:xfrm>
            <a:off x="838200" y="2247679"/>
            <a:ext cx="4767262" cy="321901"/>
          </a:xfrm>
        </p:spPr>
        <p:txBody>
          <a:bodyPr lIns="0" anchor="t">
            <a:normAutofit/>
          </a:bodyPr>
          <a:lstStyle>
            <a:lvl1pPr marL="0" indent="0">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3" name="Chart Placeholder 2" title="Decorative">
            <a:extLst>
              <a:ext uri="{FF2B5EF4-FFF2-40B4-BE49-F238E27FC236}">
                <a16:creationId xmlns:a16="http://schemas.microsoft.com/office/drawing/2014/main" id="{D352E4A8-F531-4E6C-BD45-CE540EDB1D48}"/>
              </a:ext>
            </a:extLst>
          </p:cNvPr>
          <p:cNvSpPr>
            <a:spLocks noGrp="1"/>
          </p:cNvSpPr>
          <p:nvPr>
            <p:ph type="chart" sz="quarter" idx="13"/>
          </p:nvPr>
        </p:nvSpPr>
        <p:spPr>
          <a:xfrm>
            <a:off x="5937569" y="2247900"/>
            <a:ext cx="5620473" cy="3870325"/>
          </a:xfrm>
        </p:spPr>
        <p:txBody>
          <a:bodyPr/>
          <a:lstStyle/>
          <a:p>
            <a:r>
              <a:rPr lang="en-US" noProof="0"/>
              <a:t>Click icon to add chart</a:t>
            </a:r>
            <a:endParaRPr lang="en-US" noProof="0" dirty="0"/>
          </a:p>
        </p:txBody>
      </p:sp>
      <p:sp>
        <p:nvSpPr>
          <p:cNvPr id="2" name="Rectangle 1">
            <a:extLst>
              <a:ext uri="{FF2B5EF4-FFF2-40B4-BE49-F238E27FC236}">
                <a16:creationId xmlns:a16="http://schemas.microsoft.com/office/drawing/2014/main" id="{2B5F4DF3-3822-4AC9-9C82-C8D284E443EB}"/>
              </a:ext>
            </a:extLst>
          </p:cNvPr>
          <p:cNvSpPr/>
          <p:nvPr userDrawn="1"/>
        </p:nvSpPr>
        <p:spPr>
          <a:xfrm>
            <a:off x="5937569" y="2082800"/>
            <a:ext cx="5620473" cy="10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290096353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4_Blank ">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838200" y="839972"/>
            <a:ext cx="4767262" cy="1342045"/>
          </a:xfrm>
        </p:spPr>
        <p:txBody>
          <a:bodyPr lIns="0" anchor="b">
            <a:normAutofit/>
          </a:bodyPr>
          <a:lstStyle>
            <a:lvl1pPr>
              <a:defRPr sz="4000">
                <a:solidFill>
                  <a:schemeClr val="tx2"/>
                </a:solidFill>
              </a:defRPr>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838200" y="2635242"/>
            <a:ext cx="4767262" cy="3483263"/>
          </a:xfrm>
        </p:spPr>
        <p:txBody>
          <a:bodyPr lIns="0">
            <a:normAutofit/>
          </a:bodyPr>
          <a:lstStyle>
            <a:lvl1pPr marL="0" indent="0">
              <a:lnSpc>
                <a:spcPct val="100000"/>
              </a:lnSpc>
              <a:buNone/>
              <a:defRPr sz="1400" spc="0">
                <a:solidFill>
                  <a:schemeClr val="tx2"/>
                </a:solidFill>
                <a:latin typeface="+mn-lt"/>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a:t>Click to edit Master text styles</a:t>
            </a:r>
          </a:p>
        </p:txBody>
      </p:sp>
      <p:sp>
        <p:nvSpPr>
          <p:cNvPr id="14" name="Text Placeholder 11">
            <a:extLst>
              <a:ext uri="{FF2B5EF4-FFF2-40B4-BE49-F238E27FC236}">
                <a16:creationId xmlns:a16="http://schemas.microsoft.com/office/drawing/2014/main" id="{BC005EA5-AC3E-B248-B6E7-9CA2F3092AAD}"/>
              </a:ext>
            </a:extLst>
          </p:cNvPr>
          <p:cNvSpPr>
            <a:spLocks noGrp="1"/>
          </p:cNvSpPr>
          <p:nvPr>
            <p:ph type="body" sz="quarter" idx="12" hasCustomPrompt="1"/>
          </p:nvPr>
        </p:nvSpPr>
        <p:spPr>
          <a:xfrm>
            <a:off x="838200" y="2247679"/>
            <a:ext cx="4767262" cy="321901"/>
          </a:xfrm>
        </p:spPr>
        <p:txBody>
          <a:bodyPr lIns="0" anchor="t">
            <a:normAutofit/>
          </a:bodyPr>
          <a:lstStyle>
            <a:lvl1pPr marL="0" indent="0">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3" name="Chart Placeholder 2" title="Decorative">
            <a:extLst>
              <a:ext uri="{FF2B5EF4-FFF2-40B4-BE49-F238E27FC236}">
                <a16:creationId xmlns:a16="http://schemas.microsoft.com/office/drawing/2014/main" id="{D352E4A8-F531-4E6C-BD45-CE540EDB1D48}"/>
              </a:ext>
            </a:extLst>
          </p:cNvPr>
          <p:cNvSpPr>
            <a:spLocks noGrp="1"/>
          </p:cNvSpPr>
          <p:nvPr>
            <p:ph type="chart" sz="quarter" idx="13"/>
          </p:nvPr>
        </p:nvSpPr>
        <p:spPr>
          <a:xfrm>
            <a:off x="5937569" y="839972"/>
            <a:ext cx="5620473" cy="5278253"/>
          </a:xfrm>
        </p:spPr>
        <p:txBody>
          <a:bodyPr/>
          <a:lstStyle/>
          <a:p>
            <a:r>
              <a:rPr lang="en-US" noProof="0"/>
              <a:t>Click icon to add chart</a:t>
            </a:r>
            <a:endParaRPr lang="en-US" noProof="0" dirty="0"/>
          </a:p>
        </p:txBody>
      </p:sp>
      <p:sp>
        <p:nvSpPr>
          <p:cNvPr id="7" name="Shape 62" title="Decorative">
            <a:extLst>
              <a:ext uri="{FF2B5EF4-FFF2-40B4-BE49-F238E27FC236}">
                <a16:creationId xmlns:a16="http://schemas.microsoft.com/office/drawing/2014/main" id="{5C48ADE8-5D65-4FF2-93E1-D504137454D1}"/>
              </a:ext>
            </a:extLst>
          </p:cNvPr>
          <p:cNvSpPr/>
          <p:nvPr userDrawn="1"/>
        </p:nvSpPr>
        <p:spPr>
          <a:xfrm flipV="1">
            <a:off x="5770807" y="839972"/>
            <a:ext cx="0" cy="5370328"/>
          </a:xfrm>
          <a:prstGeom prst="line">
            <a:avLst/>
          </a:prstGeom>
          <a:ln w="76200">
            <a:solidFill>
              <a:schemeClr val="accent1">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Tree>
    <p:extLst>
      <p:ext uri="{BB962C8B-B14F-4D97-AF65-F5344CB8AC3E}">
        <p14:creationId xmlns:p14="http://schemas.microsoft.com/office/powerpoint/2010/main" val="131012737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5_Blank ">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5EE74C1-9E1A-46A4-9261-8F389FEAB7F4}"/>
              </a:ext>
            </a:extLst>
          </p:cNvPr>
          <p:cNvSpPr/>
          <p:nvPr userDrawn="1"/>
        </p:nvSpPr>
        <p:spPr>
          <a:xfrm>
            <a:off x="5727700" y="0"/>
            <a:ext cx="64643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838200" y="839972"/>
            <a:ext cx="4767262" cy="1342045"/>
          </a:xfrm>
        </p:spPr>
        <p:txBody>
          <a:bodyPr lIns="0" anchor="b">
            <a:normAutofit/>
          </a:bodyPr>
          <a:lstStyle>
            <a:lvl1pPr>
              <a:defRPr sz="4000">
                <a:solidFill>
                  <a:schemeClr val="tx2"/>
                </a:solidFill>
              </a:defRPr>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838200" y="2635242"/>
            <a:ext cx="4767262" cy="3483263"/>
          </a:xfrm>
        </p:spPr>
        <p:txBody>
          <a:bodyPr lIns="0">
            <a:normAutofit/>
          </a:bodyPr>
          <a:lstStyle>
            <a:lvl1pPr marL="0" indent="0">
              <a:lnSpc>
                <a:spcPct val="100000"/>
              </a:lnSpc>
              <a:buNone/>
              <a:defRPr sz="1400" spc="0">
                <a:solidFill>
                  <a:schemeClr val="tx2"/>
                </a:solidFill>
                <a:latin typeface="+mn-lt"/>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a:t>Click to edit Master text styles</a:t>
            </a:r>
          </a:p>
        </p:txBody>
      </p:sp>
      <p:sp>
        <p:nvSpPr>
          <p:cNvPr id="14" name="Text Placeholder 11">
            <a:extLst>
              <a:ext uri="{FF2B5EF4-FFF2-40B4-BE49-F238E27FC236}">
                <a16:creationId xmlns:a16="http://schemas.microsoft.com/office/drawing/2014/main" id="{BC005EA5-AC3E-B248-B6E7-9CA2F3092AAD}"/>
              </a:ext>
            </a:extLst>
          </p:cNvPr>
          <p:cNvSpPr>
            <a:spLocks noGrp="1"/>
          </p:cNvSpPr>
          <p:nvPr>
            <p:ph type="body" sz="quarter" idx="12" hasCustomPrompt="1"/>
          </p:nvPr>
        </p:nvSpPr>
        <p:spPr>
          <a:xfrm>
            <a:off x="838200" y="2247679"/>
            <a:ext cx="4767262" cy="321901"/>
          </a:xfrm>
        </p:spPr>
        <p:txBody>
          <a:bodyPr lIns="0" anchor="t">
            <a:normAutofit/>
          </a:bodyPr>
          <a:lstStyle>
            <a:lvl1pPr marL="0" indent="0">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3" name="Chart Placeholder 2" title="Decorative">
            <a:extLst>
              <a:ext uri="{FF2B5EF4-FFF2-40B4-BE49-F238E27FC236}">
                <a16:creationId xmlns:a16="http://schemas.microsoft.com/office/drawing/2014/main" id="{D352E4A8-F531-4E6C-BD45-CE540EDB1D48}"/>
              </a:ext>
            </a:extLst>
          </p:cNvPr>
          <p:cNvSpPr>
            <a:spLocks noGrp="1"/>
          </p:cNvSpPr>
          <p:nvPr>
            <p:ph type="chart" sz="quarter" idx="13"/>
          </p:nvPr>
        </p:nvSpPr>
        <p:spPr>
          <a:xfrm>
            <a:off x="5937569" y="839972"/>
            <a:ext cx="5620473" cy="5278253"/>
          </a:xfrm>
        </p:spPr>
        <p:txBody>
          <a:bodyPr/>
          <a:lstStyle>
            <a:lvl1pPr>
              <a:defRPr>
                <a:solidFill>
                  <a:schemeClr val="bg1"/>
                </a:solidFill>
              </a:defRPr>
            </a:lvl1pPr>
          </a:lstStyle>
          <a:p>
            <a:r>
              <a:rPr lang="en-US" noProof="0"/>
              <a:t>Click icon to add chart</a:t>
            </a:r>
            <a:endParaRPr lang="en-US" noProof="0" dirty="0"/>
          </a:p>
        </p:txBody>
      </p:sp>
    </p:spTree>
    <p:extLst>
      <p:ext uri="{BB962C8B-B14F-4D97-AF65-F5344CB8AC3E}">
        <p14:creationId xmlns:p14="http://schemas.microsoft.com/office/powerpoint/2010/main" val="191476893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6_Blank ">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5EE74C1-9E1A-46A4-9261-8F389FEAB7F4}"/>
              </a:ext>
            </a:extLst>
          </p:cNvPr>
          <p:cNvSpPr/>
          <p:nvPr userDrawn="1"/>
        </p:nvSpPr>
        <p:spPr>
          <a:xfrm>
            <a:off x="5727700" y="0"/>
            <a:ext cx="64643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838200" y="839972"/>
            <a:ext cx="4767262" cy="1342045"/>
          </a:xfrm>
        </p:spPr>
        <p:txBody>
          <a:bodyPr lIns="0" anchor="b">
            <a:normAutofit/>
          </a:bodyPr>
          <a:lstStyle>
            <a:lvl1pPr>
              <a:defRPr sz="4000">
                <a:solidFill>
                  <a:schemeClr val="tx2"/>
                </a:solidFill>
              </a:defRPr>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838200" y="2635242"/>
            <a:ext cx="4767262" cy="3483263"/>
          </a:xfrm>
        </p:spPr>
        <p:txBody>
          <a:bodyPr lIns="0">
            <a:normAutofit/>
          </a:bodyPr>
          <a:lstStyle>
            <a:lvl1pPr marL="0" indent="0">
              <a:lnSpc>
                <a:spcPct val="100000"/>
              </a:lnSpc>
              <a:buNone/>
              <a:defRPr sz="1400" spc="0">
                <a:solidFill>
                  <a:schemeClr val="tx2"/>
                </a:solidFill>
                <a:latin typeface="+mn-lt"/>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a:t>Click to edit Master text styles</a:t>
            </a:r>
          </a:p>
        </p:txBody>
      </p:sp>
      <p:sp>
        <p:nvSpPr>
          <p:cNvPr id="14" name="Text Placeholder 11">
            <a:extLst>
              <a:ext uri="{FF2B5EF4-FFF2-40B4-BE49-F238E27FC236}">
                <a16:creationId xmlns:a16="http://schemas.microsoft.com/office/drawing/2014/main" id="{BC005EA5-AC3E-B248-B6E7-9CA2F3092AAD}"/>
              </a:ext>
            </a:extLst>
          </p:cNvPr>
          <p:cNvSpPr>
            <a:spLocks noGrp="1"/>
          </p:cNvSpPr>
          <p:nvPr>
            <p:ph type="body" sz="quarter" idx="12" hasCustomPrompt="1"/>
          </p:nvPr>
        </p:nvSpPr>
        <p:spPr>
          <a:xfrm>
            <a:off x="838200" y="2247679"/>
            <a:ext cx="4767262" cy="321901"/>
          </a:xfrm>
        </p:spPr>
        <p:txBody>
          <a:bodyPr lIns="0" anchor="t">
            <a:normAutofit/>
          </a:bodyPr>
          <a:lstStyle>
            <a:lvl1pPr marL="0" indent="0">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3" name="Chart Placeholder 2" title="Decorative">
            <a:extLst>
              <a:ext uri="{FF2B5EF4-FFF2-40B4-BE49-F238E27FC236}">
                <a16:creationId xmlns:a16="http://schemas.microsoft.com/office/drawing/2014/main" id="{D352E4A8-F531-4E6C-BD45-CE540EDB1D48}"/>
              </a:ext>
            </a:extLst>
          </p:cNvPr>
          <p:cNvSpPr>
            <a:spLocks noGrp="1"/>
          </p:cNvSpPr>
          <p:nvPr>
            <p:ph type="chart" sz="quarter" idx="13"/>
          </p:nvPr>
        </p:nvSpPr>
        <p:spPr>
          <a:xfrm>
            <a:off x="5937569" y="839972"/>
            <a:ext cx="5620473" cy="5278253"/>
          </a:xfrm>
        </p:spPr>
        <p:txBody>
          <a:bodyPr/>
          <a:lstStyle>
            <a:lvl1pPr>
              <a:defRPr>
                <a:solidFill>
                  <a:schemeClr val="bg1"/>
                </a:solidFill>
              </a:defRPr>
            </a:lvl1pPr>
          </a:lstStyle>
          <a:p>
            <a:r>
              <a:rPr lang="en-US" noProof="0"/>
              <a:t>Click icon to add chart</a:t>
            </a:r>
            <a:endParaRPr lang="en-US" noProof="0" dirty="0"/>
          </a:p>
        </p:txBody>
      </p:sp>
    </p:spTree>
    <p:extLst>
      <p:ext uri="{BB962C8B-B14F-4D97-AF65-F5344CB8AC3E}">
        <p14:creationId xmlns:p14="http://schemas.microsoft.com/office/powerpoint/2010/main" val="211542580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Blank ">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847180" y="687572"/>
            <a:ext cx="4767262" cy="1342045"/>
          </a:xfrm>
        </p:spPr>
        <p:txBody>
          <a:bodyPr lIns="0" anchor="b">
            <a:normAutofit/>
          </a:bodyPr>
          <a:lstStyle>
            <a:lvl1pPr algn="r">
              <a:defRPr sz="4000"/>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5815420" y="687573"/>
            <a:ext cx="5370740" cy="1342044"/>
          </a:xfrm>
        </p:spPr>
        <p:txBody>
          <a:bodyPr lIns="0">
            <a:normAutofit/>
          </a:bodyPr>
          <a:lstStyle>
            <a:lvl1pPr marL="0" indent="0">
              <a:lnSpc>
                <a:spcPct val="100000"/>
              </a:lnSpc>
              <a:buNone/>
              <a:defRPr sz="1400" spc="0">
                <a:solidFill>
                  <a:schemeClr val="tx2"/>
                </a:solidFill>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a:t>Click to edit Master text styles</a:t>
            </a:r>
          </a:p>
        </p:txBody>
      </p:sp>
      <p:sp>
        <p:nvSpPr>
          <p:cNvPr id="3" name="Chart Placeholder 2" title="Decorative">
            <a:extLst>
              <a:ext uri="{FF2B5EF4-FFF2-40B4-BE49-F238E27FC236}">
                <a16:creationId xmlns:a16="http://schemas.microsoft.com/office/drawing/2014/main" id="{D352E4A8-F531-4E6C-BD45-CE540EDB1D48}"/>
              </a:ext>
            </a:extLst>
          </p:cNvPr>
          <p:cNvSpPr>
            <a:spLocks noGrp="1"/>
          </p:cNvSpPr>
          <p:nvPr>
            <p:ph type="chart" sz="quarter" idx="13"/>
          </p:nvPr>
        </p:nvSpPr>
        <p:spPr>
          <a:xfrm>
            <a:off x="838200" y="2392680"/>
            <a:ext cx="10719842" cy="4167505"/>
          </a:xfrm>
        </p:spPr>
        <p:txBody>
          <a:bodyPr/>
          <a:lstStyle/>
          <a:p>
            <a:r>
              <a:rPr lang="en-US" noProof="0"/>
              <a:t>Click icon to add chart</a:t>
            </a:r>
            <a:endParaRPr lang="en-US" noProof="0" dirty="0"/>
          </a:p>
        </p:txBody>
      </p:sp>
    </p:spTree>
    <p:extLst>
      <p:ext uri="{BB962C8B-B14F-4D97-AF65-F5344CB8AC3E}">
        <p14:creationId xmlns:p14="http://schemas.microsoft.com/office/powerpoint/2010/main" val="74456074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_Blank ">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847180" y="687572"/>
            <a:ext cx="4767262" cy="1342045"/>
          </a:xfrm>
        </p:spPr>
        <p:txBody>
          <a:bodyPr lIns="0" anchor="b">
            <a:normAutofit/>
          </a:bodyPr>
          <a:lstStyle>
            <a:lvl1pPr algn="r">
              <a:defRPr sz="4000"/>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5815420" y="687573"/>
            <a:ext cx="5370740" cy="1342044"/>
          </a:xfrm>
        </p:spPr>
        <p:txBody>
          <a:bodyPr lIns="0">
            <a:normAutofit/>
          </a:bodyPr>
          <a:lstStyle>
            <a:lvl1pPr marL="0" indent="0">
              <a:lnSpc>
                <a:spcPct val="100000"/>
              </a:lnSpc>
              <a:buNone/>
              <a:defRPr sz="1400" spc="0">
                <a:solidFill>
                  <a:schemeClr val="tx2"/>
                </a:solidFill>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a:t>Click to edit Master text styles</a:t>
            </a:r>
          </a:p>
        </p:txBody>
      </p:sp>
      <p:sp>
        <p:nvSpPr>
          <p:cNvPr id="3" name="Chart Placeholder 2" title="Decorative">
            <a:extLst>
              <a:ext uri="{FF2B5EF4-FFF2-40B4-BE49-F238E27FC236}">
                <a16:creationId xmlns:a16="http://schemas.microsoft.com/office/drawing/2014/main" id="{D352E4A8-F531-4E6C-BD45-CE540EDB1D48}"/>
              </a:ext>
            </a:extLst>
          </p:cNvPr>
          <p:cNvSpPr>
            <a:spLocks noGrp="1"/>
          </p:cNvSpPr>
          <p:nvPr>
            <p:ph type="chart" sz="quarter" idx="13"/>
          </p:nvPr>
        </p:nvSpPr>
        <p:spPr>
          <a:xfrm>
            <a:off x="5815420" y="2392680"/>
            <a:ext cx="5742622" cy="4023995"/>
          </a:xfrm>
        </p:spPr>
        <p:txBody>
          <a:bodyPr/>
          <a:lstStyle/>
          <a:p>
            <a:r>
              <a:rPr lang="en-US" noProof="0"/>
              <a:t>Click icon to add chart</a:t>
            </a:r>
            <a:endParaRPr lang="en-US" noProof="0" dirty="0"/>
          </a:p>
        </p:txBody>
      </p:sp>
      <p:sp>
        <p:nvSpPr>
          <p:cNvPr id="4" name="Picture Placeholder 3" title="Decorative">
            <a:extLst>
              <a:ext uri="{FF2B5EF4-FFF2-40B4-BE49-F238E27FC236}">
                <a16:creationId xmlns:a16="http://schemas.microsoft.com/office/drawing/2014/main" id="{C9E9201F-1E54-4CE0-974D-2A45F04F48B9}"/>
              </a:ext>
            </a:extLst>
          </p:cNvPr>
          <p:cNvSpPr>
            <a:spLocks noGrp="1"/>
          </p:cNvSpPr>
          <p:nvPr>
            <p:ph type="pic" sz="quarter" idx="14"/>
          </p:nvPr>
        </p:nvSpPr>
        <p:spPr>
          <a:xfrm>
            <a:off x="838200" y="2392045"/>
            <a:ext cx="4776788" cy="4023995"/>
          </a:xfrm>
        </p:spPr>
        <p:txBody>
          <a:bodyPr/>
          <a:lstStyle/>
          <a:p>
            <a:r>
              <a:rPr lang="en-US" noProof="0"/>
              <a:t>Click icon to add picture</a:t>
            </a:r>
            <a:endParaRPr lang="en-US" noProof="0" dirty="0"/>
          </a:p>
        </p:txBody>
      </p:sp>
    </p:spTree>
    <p:extLst>
      <p:ext uri="{BB962C8B-B14F-4D97-AF65-F5344CB8AC3E}">
        <p14:creationId xmlns:p14="http://schemas.microsoft.com/office/powerpoint/2010/main" val="69851455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697232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B4EF4F-0A84-4C50-B171-F044231527B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Picture Placeholder 6" title="Decorative">
            <a:extLst>
              <a:ext uri="{FF2B5EF4-FFF2-40B4-BE49-F238E27FC236}">
                <a16:creationId xmlns:a16="http://schemas.microsoft.com/office/drawing/2014/main" id="{18957288-25D1-4D25-BECD-5A2E6A888185}"/>
              </a:ext>
            </a:extLst>
          </p:cNvPr>
          <p:cNvSpPr>
            <a:spLocks noGrp="1"/>
          </p:cNvSpPr>
          <p:nvPr>
            <p:ph type="pic" sz="quarter" idx="13"/>
          </p:nvPr>
        </p:nvSpPr>
        <p:spPr>
          <a:xfrm>
            <a:off x="3236595" y="260350"/>
            <a:ext cx="4492625" cy="6300788"/>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6" name="Picture Placeholder 6" title="Decorative">
            <a:extLst>
              <a:ext uri="{FF2B5EF4-FFF2-40B4-BE49-F238E27FC236}">
                <a16:creationId xmlns:a16="http://schemas.microsoft.com/office/drawing/2014/main" id="{3F6FD22A-5FDA-45EC-BE49-3C0E30A397B0}"/>
              </a:ext>
            </a:extLst>
          </p:cNvPr>
          <p:cNvSpPr>
            <a:spLocks noGrp="1"/>
          </p:cNvSpPr>
          <p:nvPr>
            <p:ph type="pic" sz="quarter" idx="15"/>
          </p:nvPr>
        </p:nvSpPr>
        <p:spPr>
          <a:xfrm>
            <a:off x="7839076" y="260350"/>
            <a:ext cx="4052888" cy="380365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7" name="Picture Placeholder 6" title="Decorative">
            <a:extLst>
              <a:ext uri="{FF2B5EF4-FFF2-40B4-BE49-F238E27FC236}">
                <a16:creationId xmlns:a16="http://schemas.microsoft.com/office/drawing/2014/main" id="{B64BDA74-9644-41EB-984D-939D27B60F3F}"/>
              </a:ext>
            </a:extLst>
          </p:cNvPr>
          <p:cNvSpPr>
            <a:spLocks noGrp="1"/>
          </p:cNvSpPr>
          <p:nvPr>
            <p:ph type="pic" sz="quarter" idx="16"/>
          </p:nvPr>
        </p:nvSpPr>
        <p:spPr>
          <a:xfrm>
            <a:off x="7839076" y="4165600"/>
            <a:ext cx="4052888" cy="2395538"/>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8" name="Title 1">
            <a:extLst>
              <a:ext uri="{FF2B5EF4-FFF2-40B4-BE49-F238E27FC236}">
                <a16:creationId xmlns:a16="http://schemas.microsoft.com/office/drawing/2014/main" id="{531D0563-B39F-46E6-AC0D-1CDBD9E8989A}"/>
              </a:ext>
            </a:extLst>
          </p:cNvPr>
          <p:cNvSpPr>
            <a:spLocks noGrp="1"/>
          </p:cNvSpPr>
          <p:nvPr>
            <p:ph type="title" hasCustomPrompt="1"/>
          </p:nvPr>
        </p:nvSpPr>
        <p:spPr>
          <a:xfrm>
            <a:off x="518160" y="450030"/>
            <a:ext cx="2578099" cy="2508588"/>
          </a:xfrm>
        </p:spPr>
        <p:txBody>
          <a:bodyPr lIns="0" anchor="b">
            <a:normAutofit/>
          </a:bodyPr>
          <a:lstStyle>
            <a:lvl1pPr algn="l">
              <a:defRPr sz="4000"/>
            </a:lvl1pPr>
          </a:lstStyle>
          <a:p>
            <a:r>
              <a:rPr lang="en-US" noProof="0"/>
              <a:t>Click to Add </a:t>
            </a:r>
            <a:br>
              <a:rPr lang="en-US" noProof="0"/>
            </a:br>
            <a:r>
              <a:rPr lang="en-US" noProof="0"/>
              <a:t>Slide Title Here</a:t>
            </a:r>
          </a:p>
        </p:txBody>
      </p:sp>
      <p:sp>
        <p:nvSpPr>
          <p:cNvPr id="10" name="Shape 62" title="Decorative">
            <a:extLst>
              <a:ext uri="{FF2B5EF4-FFF2-40B4-BE49-F238E27FC236}">
                <a16:creationId xmlns:a16="http://schemas.microsoft.com/office/drawing/2014/main" id="{E1A23DB6-E067-4A30-8C4B-98B452428518}"/>
              </a:ext>
            </a:extLst>
          </p:cNvPr>
          <p:cNvSpPr/>
          <p:nvPr userDrawn="1"/>
        </p:nvSpPr>
        <p:spPr>
          <a:xfrm rot="16200000" flipV="1">
            <a:off x="1612562" y="1959892"/>
            <a:ext cx="0" cy="2188805"/>
          </a:xfrm>
          <a:prstGeom prst="line">
            <a:avLst/>
          </a:prstGeom>
          <a:ln w="76200">
            <a:solidFill>
              <a:schemeClr val="accent4"/>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Tree>
    <p:extLst>
      <p:ext uri="{BB962C8B-B14F-4D97-AF65-F5344CB8AC3E}">
        <p14:creationId xmlns:p14="http://schemas.microsoft.com/office/powerpoint/2010/main" val="125293779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4" name="Picture Placeholder 6" title="Decorative">
            <a:extLst>
              <a:ext uri="{FF2B5EF4-FFF2-40B4-BE49-F238E27FC236}">
                <a16:creationId xmlns:a16="http://schemas.microsoft.com/office/drawing/2014/main" id="{18957288-25D1-4D25-BECD-5A2E6A888185}"/>
              </a:ext>
            </a:extLst>
          </p:cNvPr>
          <p:cNvSpPr>
            <a:spLocks noGrp="1"/>
          </p:cNvSpPr>
          <p:nvPr>
            <p:ph type="pic" sz="quarter" idx="13"/>
          </p:nvPr>
        </p:nvSpPr>
        <p:spPr>
          <a:xfrm>
            <a:off x="2315" y="1497808"/>
            <a:ext cx="3129335" cy="5360192"/>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6" name="Picture Placeholder 6" title="Decorative">
            <a:extLst>
              <a:ext uri="{FF2B5EF4-FFF2-40B4-BE49-F238E27FC236}">
                <a16:creationId xmlns:a16="http://schemas.microsoft.com/office/drawing/2014/main" id="{3F6FD22A-5FDA-45EC-BE49-3C0E30A397B0}"/>
              </a:ext>
            </a:extLst>
          </p:cNvPr>
          <p:cNvSpPr>
            <a:spLocks noGrp="1"/>
          </p:cNvSpPr>
          <p:nvPr>
            <p:ph type="pic" sz="quarter" idx="15"/>
          </p:nvPr>
        </p:nvSpPr>
        <p:spPr>
          <a:xfrm>
            <a:off x="3366714" y="-20671"/>
            <a:ext cx="3129336" cy="5397069"/>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8" name="Title 1">
            <a:extLst>
              <a:ext uri="{FF2B5EF4-FFF2-40B4-BE49-F238E27FC236}">
                <a16:creationId xmlns:a16="http://schemas.microsoft.com/office/drawing/2014/main" id="{531D0563-B39F-46E6-AC0D-1CDBD9E8989A}"/>
              </a:ext>
            </a:extLst>
          </p:cNvPr>
          <p:cNvSpPr>
            <a:spLocks noGrp="1"/>
          </p:cNvSpPr>
          <p:nvPr>
            <p:ph type="title" hasCustomPrompt="1"/>
          </p:nvPr>
        </p:nvSpPr>
        <p:spPr>
          <a:xfrm>
            <a:off x="7461446" y="2718684"/>
            <a:ext cx="3415560" cy="2508588"/>
          </a:xfrm>
        </p:spPr>
        <p:txBody>
          <a:bodyPr lIns="0" anchor="b">
            <a:normAutofit/>
          </a:bodyPr>
          <a:lstStyle>
            <a:lvl1pPr algn="l">
              <a:defRPr sz="4000"/>
            </a:lvl1pPr>
          </a:lstStyle>
          <a:p>
            <a:r>
              <a:rPr lang="en-US" noProof="0"/>
              <a:t>Click to Add </a:t>
            </a:r>
            <a:br>
              <a:rPr lang="en-US" noProof="0"/>
            </a:br>
            <a:r>
              <a:rPr lang="en-US" noProof="0"/>
              <a:t>Slide Title Here</a:t>
            </a:r>
          </a:p>
        </p:txBody>
      </p:sp>
      <p:sp>
        <p:nvSpPr>
          <p:cNvPr id="10" name="Shape 62" title="Decorative">
            <a:extLst>
              <a:ext uri="{FF2B5EF4-FFF2-40B4-BE49-F238E27FC236}">
                <a16:creationId xmlns:a16="http://schemas.microsoft.com/office/drawing/2014/main" id="{E1A23DB6-E067-4A30-8C4B-98B452428518}"/>
              </a:ext>
            </a:extLst>
          </p:cNvPr>
          <p:cNvSpPr/>
          <p:nvPr userDrawn="1"/>
        </p:nvSpPr>
        <p:spPr>
          <a:xfrm rot="16200000" flipV="1">
            <a:off x="8555848" y="4281994"/>
            <a:ext cx="0" cy="2188805"/>
          </a:xfrm>
          <a:prstGeom prst="line">
            <a:avLst/>
          </a:prstGeom>
          <a:ln w="76200">
            <a:solidFill>
              <a:schemeClr val="accent4"/>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Tree>
    <p:extLst>
      <p:ext uri="{BB962C8B-B14F-4D97-AF65-F5344CB8AC3E}">
        <p14:creationId xmlns:p14="http://schemas.microsoft.com/office/powerpoint/2010/main" val="1096761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4/6/2024</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4192227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2ABBEA6-7C60-4B02-AE87-00D78D8422AF}" type="datetimeFigureOut">
              <a:rPr lang="en-US" dirty="0"/>
              <a:t>4/6/2024</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24333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dirty="0"/>
              <a:t>4/6/2024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0054369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dirty="0"/>
              <a:t>4/6/2024</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861142"/>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 id="2147483770" r:id="rId13"/>
    <p:sldLayoutId id="2147483771" r:id="rId14"/>
    <p:sldLayoutId id="2147483736" r:id="rId15"/>
    <p:sldLayoutId id="2147483689" r:id="rId16"/>
    <p:sldLayoutId id="2147483735" r:id="rId17"/>
    <p:sldLayoutId id="2147483684" r:id="rId18"/>
    <p:sldLayoutId id="2147483752" r:id="rId19"/>
    <p:sldLayoutId id="2147483737" r:id="rId20"/>
    <p:sldLayoutId id="2147483651" r:id="rId21"/>
    <p:sldLayoutId id="2147483738" r:id="rId22"/>
    <p:sldLayoutId id="2147483685" r:id="rId23"/>
    <p:sldLayoutId id="2147483674" r:id="rId24"/>
    <p:sldLayoutId id="2147483690" r:id="rId25"/>
    <p:sldLayoutId id="2147483694" r:id="rId26"/>
    <p:sldLayoutId id="2147483693" r:id="rId27"/>
    <p:sldLayoutId id="2147483686" r:id="rId28"/>
    <p:sldLayoutId id="2147483703" r:id="rId29"/>
    <p:sldLayoutId id="2147483709" r:id="rId30"/>
    <p:sldLayoutId id="2147483711" r:id="rId31"/>
    <p:sldLayoutId id="2147483712" r:id="rId32"/>
    <p:sldLayoutId id="2147483751" r:id="rId33"/>
    <p:sldLayoutId id="2147483704" r:id="rId34"/>
    <p:sldLayoutId id="2147483702" r:id="rId35"/>
    <p:sldLayoutId id="2147483713" r:id="rId36"/>
    <p:sldLayoutId id="2147483714" r:id="rId37"/>
    <p:sldLayoutId id="2147483715" r:id="rId38"/>
    <p:sldLayoutId id="2147483695" r:id="rId39"/>
    <p:sldLayoutId id="2147483730" r:id="rId40"/>
    <p:sldLayoutId id="2147483698" r:id="rId41"/>
    <p:sldLayoutId id="2147483699" r:id="rId42"/>
    <p:sldLayoutId id="2147483732" r:id="rId43"/>
    <p:sldLayoutId id="2147483739" r:id="rId44"/>
    <p:sldLayoutId id="2147483740" r:id="rId45"/>
    <p:sldLayoutId id="2147483700" r:id="rId46"/>
    <p:sldLayoutId id="2147483741" r:id="rId47"/>
    <p:sldLayoutId id="2147483742" r:id="rId48"/>
    <p:sldLayoutId id="2147483696" r:id="rId49"/>
    <p:sldLayoutId id="2147483743" r:id="rId50"/>
    <p:sldLayoutId id="2147483744" r:id="rId51"/>
    <p:sldLayoutId id="2147483705" r:id="rId52"/>
    <p:sldLayoutId id="2147483746" r:id="rId53"/>
    <p:sldLayoutId id="2147483687" r:id="rId54"/>
    <p:sldLayoutId id="2147483720" r:id="rId55"/>
    <p:sldLayoutId id="2147483718" r:id="rId56"/>
    <p:sldLayoutId id="2147483721" r:id="rId57"/>
    <p:sldLayoutId id="2147483716" r:id="rId58"/>
    <p:sldLayoutId id="2147483722" r:id="rId59"/>
    <p:sldLayoutId id="2147483753" r:id="rId60"/>
    <p:sldLayoutId id="2147483754" r:id="rId61"/>
    <p:sldLayoutId id="2147483755" r:id="rId62"/>
    <p:sldLayoutId id="2147483756" r:id="rId63"/>
    <p:sldLayoutId id="2147483725" r:id="rId64"/>
    <p:sldLayoutId id="2147483726" r:id="rId65"/>
    <p:sldLayoutId id="2147483677" r:id="rId66"/>
    <p:sldLayoutId id="2147483729" r:id="rId67"/>
    <p:sldLayoutId id="2147483747" r:id="rId68"/>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28" userDrawn="1">
          <p15:clr>
            <a:srgbClr val="F26B43"/>
          </p15:clr>
        </p15:guide>
        <p15:guide id="2" orient="horz" pos="404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8" name="Picture 4" descr="281,710 Court Symbols Images, Stock Photos &amp; Vectors | Shutterstock">
            <a:extLst>
              <a:ext uri="{FF2B5EF4-FFF2-40B4-BE49-F238E27FC236}">
                <a16:creationId xmlns:a16="http://schemas.microsoft.com/office/drawing/2014/main" id="{DBA7A054-058E-1952-B4DF-97DA570A1EE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690" b="310"/>
          <a:stretch/>
        </p:blipFill>
        <p:spPr bwMode="auto">
          <a:xfrm>
            <a:off x="20" y="10"/>
            <a:ext cx="12191979" cy="5486390"/>
          </a:xfrm>
          <a:prstGeom prst="rect">
            <a:avLst/>
          </a:prstGeom>
          <a:noFill/>
          <a:effectLst>
            <a:outerShdw blurRad="596900" dist="330200" dir="8820000" sx="87000" sy="87000" algn="ctr" rotWithShape="0">
              <a:srgbClr val="000000">
                <a:alpha val="29000"/>
              </a:srgbClr>
            </a:outerShdw>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3823991-6F5F-45D3-883F-8179BE10396D}"/>
              </a:ext>
            </a:extLst>
          </p:cNvPr>
          <p:cNvSpPr>
            <a:spLocks noGrp="1"/>
          </p:cNvSpPr>
          <p:nvPr>
            <p:ph type="title"/>
          </p:nvPr>
        </p:nvSpPr>
        <p:spPr>
          <a:xfrm>
            <a:off x="589556" y="5383658"/>
            <a:ext cx="7015499" cy="1315093"/>
          </a:xfrm>
          <a:prstGeom prst="rect">
            <a:avLst/>
          </a:prstGeom>
        </p:spPr>
        <p:txBody>
          <a:bodyPr vert="horz" lIns="91440" tIns="45720" rIns="91440" bIns="45720" rtlCol="0" anchor="ctr">
            <a:normAutofit/>
          </a:bodyPr>
          <a:lstStyle/>
          <a:p>
            <a:r>
              <a:rPr lang="en-US" sz="3600" dirty="0">
                <a:solidFill>
                  <a:schemeClr val="tx1"/>
                </a:solidFill>
                <a:latin typeface="Aharoni" panose="02010803020104030203" pitchFamily="2" charset="-79"/>
                <a:cs typeface="Aharoni" panose="02010803020104030203" pitchFamily="2" charset="-79"/>
              </a:rPr>
              <a:t>Job Analysis </a:t>
            </a:r>
            <a:br>
              <a:rPr lang="en-US" sz="3600" dirty="0">
                <a:solidFill>
                  <a:schemeClr val="tx1"/>
                </a:solidFill>
                <a:latin typeface="Aharoni" panose="02010803020104030203" pitchFamily="2" charset="-79"/>
                <a:cs typeface="Aharoni" panose="02010803020104030203" pitchFamily="2" charset="-79"/>
              </a:rPr>
            </a:br>
            <a:r>
              <a:rPr lang="en-US" sz="3600" dirty="0">
                <a:solidFill>
                  <a:schemeClr val="tx1"/>
                </a:solidFill>
                <a:latin typeface="Aharoni" panose="02010803020104030203" pitchFamily="2" charset="-79"/>
                <a:cs typeface="Aharoni" panose="02010803020104030203" pitchFamily="2" charset="-79"/>
              </a:rPr>
              <a:t>Family Court Judicial Assistant </a:t>
            </a:r>
          </a:p>
        </p:txBody>
      </p:sp>
      <p:sp>
        <p:nvSpPr>
          <p:cNvPr id="3" name="Text Placeholder 2">
            <a:extLst>
              <a:ext uri="{FF2B5EF4-FFF2-40B4-BE49-F238E27FC236}">
                <a16:creationId xmlns:a16="http://schemas.microsoft.com/office/drawing/2014/main" id="{7555E40E-3256-4272-A29D-F2438D5C136F}"/>
              </a:ext>
            </a:extLst>
          </p:cNvPr>
          <p:cNvSpPr>
            <a:spLocks noGrp="1"/>
          </p:cNvSpPr>
          <p:nvPr>
            <p:ph type="body" sz="quarter" idx="14"/>
          </p:nvPr>
        </p:nvSpPr>
        <p:spPr>
          <a:xfrm>
            <a:off x="7605056" y="5746071"/>
            <a:ext cx="4114801" cy="852260"/>
          </a:xfrm>
          <a:prstGeom prst="rect">
            <a:avLst/>
          </a:prstGeom>
        </p:spPr>
        <p:txBody>
          <a:bodyPr vert="horz" lIns="91440" tIns="45720" rIns="91440" bIns="45720" rtlCol="0" anchor="ctr">
            <a:normAutofit/>
          </a:bodyPr>
          <a:lstStyle/>
          <a:p>
            <a:pPr algn="r"/>
            <a:r>
              <a:rPr lang="en-US" sz="2000" dirty="0">
                <a:solidFill>
                  <a:schemeClr val="tx1"/>
                </a:solidFill>
                <a:latin typeface="Aharoni" panose="02010803020104030203" pitchFamily="2" charset="-79"/>
                <a:cs typeface="Aharoni" panose="02010803020104030203" pitchFamily="2" charset="-79"/>
              </a:rPr>
              <a:t>By: Nikki Hardin</a:t>
            </a:r>
            <a:r>
              <a:rPr lang="en-US" sz="2000" dirty="0">
                <a:solidFill>
                  <a:schemeClr val="tx1"/>
                </a:solidFill>
                <a:cs typeface="+mn-cs"/>
              </a:rPr>
              <a:t> </a:t>
            </a:r>
          </a:p>
        </p:txBody>
      </p:sp>
    </p:spTree>
    <p:extLst>
      <p:ext uri="{BB962C8B-B14F-4D97-AF65-F5344CB8AC3E}">
        <p14:creationId xmlns:p14="http://schemas.microsoft.com/office/powerpoint/2010/main" val="79592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7D379150-F6B4-45C8-BE10-6B278AD40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33" name="Rectangle 1032">
            <a:extLst>
              <a:ext uri="{FF2B5EF4-FFF2-40B4-BE49-F238E27FC236}">
                <a16:creationId xmlns:a16="http://schemas.microsoft.com/office/drawing/2014/main" id="{5FFCF544-A370-4A5D-A95F-CA6E0E7191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035" name="Straight Connector 1034">
            <a:extLst>
              <a:ext uri="{FF2B5EF4-FFF2-40B4-BE49-F238E27FC236}">
                <a16:creationId xmlns:a16="http://schemas.microsoft.com/office/drawing/2014/main" id="{6EEB3B97-A638-498B-8083-54191CE71E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12323567-FA37-8023-F100-9BFA38468B3D}"/>
              </a:ext>
            </a:extLst>
          </p:cNvPr>
          <p:cNvSpPr>
            <a:spLocks noGrp="1"/>
          </p:cNvSpPr>
          <p:nvPr>
            <p:ph type="title"/>
          </p:nvPr>
        </p:nvSpPr>
        <p:spPr>
          <a:xfrm>
            <a:off x="1097280" y="286603"/>
            <a:ext cx="10058400" cy="1450757"/>
          </a:xfrm>
        </p:spPr>
        <p:txBody>
          <a:bodyPr vert="horz" lIns="91440" tIns="45720" rIns="91440" bIns="45720" rtlCol="0" anchor="b">
            <a:normAutofit/>
          </a:bodyPr>
          <a:lstStyle/>
          <a:p>
            <a:r>
              <a:rPr lang="en-US" sz="6000" b="1" dirty="0"/>
              <a:t>CONCLUSION </a:t>
            </a:r>
          </a:p>
        </p:txBody>
      </p:sp>
      <p:sp>
        <p:nvSpPr>
          <p:cNvPr id="3" name="TextBox 2">
            <a:extLst>
              <a:ext uri="{FF2B5EF4-FFF2-40B4-BE49-F238E27FC236}">
                <a16:creationId xmlns:a16="http://schemas.microsoft.com/office/drawing/2014/main" id="{8C69F640-4F41-0ADD-D4B9-7018DEC8E938}"/>
              </a:ext>
            </a:extLst>
          </p:cNvPr>
          <p:cNvSpPr txBox="1"/>
          <p:nvPr/>
        </p:nvSpPr>
        <p:spPr>
          <a:xfrm>
            <a:off x="1097279" y="2892892"/>
            <a:ext cx="7056121" cy="2976201"/>
          </a:xfrm>
          <a:prstGeom prst="rect">
            <a:avLst/>
          </a:prstGeom>
        </p:spPr>
        <p:txBody>
          <a:bodyPr vert="horz" lIns="0" tIns="45720" rIns="0" bIns="45720" rtlCol="0">
            <a:noAutofit/>
          </a:bodyPr>
          <a:lstStyle/>
          <a:p>
            <a:pPr marL="342900" indent="-342900" defTabSz="914400">
              <a:lnSpc>
                <a:spcPct val="90000"/>
              </a:lnSpc>
              <a:spcAft>
                <a:spcPts val="600"/>
              </a:spcAft>
              <a:buClr>
                <a:schemeClr val="accent1"/>
              </a:buClr>
              <a:buFont typeface="Arial" panose="020B0604020202020204" pitchFamily="34" charset="0"/>
              <a:buChar char="•"/>
            </a:pPr>
            <a:r>
              <a:rPr lang="en-US" sz="3600" dirty="0">
                <a:solidFill>
                  <a:schemeClr val="tx1">
                    <a:lumMod val="75000"/>
                    <a:lumOff val="25000"/>
                  </a:schemeClr>
                </a:solidFill>
                <a:latin typeface="Abadi Extra Light" panose="020B0204020104020204" pitchFamily="34" charset="0"/>
              </a:rPr>
              <a:t>J</a:t>
            </a:r>
            <a:r>
              <a:rPr lang="en-US" sz="3600" b="0" i="0" u="none" strike="noStrike" dirty="0">
                <a:solidFill>
                  <a:schemeClr val="tx1">
                    <a:lumMod val="75000"/>
                    <a:lumOff val="25000"/>
                  </a:schemeClr>
                </a:solidFill>
                <a:effectLst/>
                <a:latin typeface="Abadi Extra Light" panose="020B0204020104020204" pitchFamily="34" charset="0"/>
              </a:rPr>
              <a:t>ob analysis isn’t just a process</a:t>
            </a:r>
          </a:p>
          <a:p>
            <a:pPr marL="342900" indent="-342900" defTabSz="914400">
              <a:lnSpc>
                <a:spcPct val="90000"/>
              </a:lnSpc>
              <a:spcAft>
                <a:spcPts val="600"/>
              </a:spcAft>
              <a:buClr>
                <a:schemeClr val="accent1"/>
              </a:buClr>
              <a:buFont typeface="Arial" panose="020B0604020202020204" pitchFamily="34" charset="0"/>
              <a:buChar char="•"/>
            </a:pPr>
            <a:r>
              <a:rPr lang="en-US" sz="3600" dirty="0">
                <a:solidFill>
                  <a:schemeClr val="tx1">
                    <a:lumMod val="75000"/>
                    <a:lumOff val="25000"/>
                  </a:schemeClr>
                </a:solidFill>
                <a:latin typeface="Abadi Extra Light" panose="020B0204020104020204" pitchFamily="34" charset="0"/>
              </a:rPr>
              <a:t>E</a:t>
            </a:r>
            <a:r>
              <a:rPr lang="en-US" sz="3600" b="0" i="0" u="none" strike="noStrike" dirty="0">
                <a:solidFill>
                  <a:schemeClr val="tx1">
                    <a:lumMod val="75000"/>
                    <a:lumOff val="25000"/>
                  </a:schemeClr>
                </a:solidFill>
                <a:effectLst/>
                <a:latin typeface="Abadi Extra Light" panose="020B0204020104020204" pitchFamily="34" charset="0"/>
              </a:rPr>
              <a:t>mpowers organizations </a:t>
            </a:r>
          </a:p>
          <a:p>
            <a:pPr marL="342900" indent="-342900" defTabSz="914400">
              <a:lnSpc>
                <a:spcPct val="90000"/>
              </a:lnSpc>
              <a:spcAft>
                <a:spcPts val="600"/>
              </a:spcAft>
              <a:buClr>
                <a:schemeClr val="accent1"/>
              </a:buClr>
              <a:buFont typeface="Arial" panose="020B0604020202020204" pitchFamily="34" charset="0"/>
              <a:buChar char="•"/>
            </a:pPr>
            <a:r>
              <a:rPr lang="en-US" sz="3600" b="0" i="0" u="none" strike="noStrike" dirty="0">
                <a:solidFill>
                  <a:schemeClr val="tx1">
                    <a:lumMod val="75000"/>
                    <a:lumOff val="25000"/>
                  </a:schemeClr>
                </a:solidFill>
                <a:effectLst/>
                <a:latin typeface="Abadi Extra Light" panose="020B0204020104020204" pitchFamily="34" charset="0"/>
              </a:rPr>
              <a:t>It’s like being a detective</a:t>
            </a:r>
            <a:endParaRPr lang="en-US" sz="3600" dirty="0">
              <a:solidFill>
                <a:schemeClr val="tx1">
                  <a:lumMod val="75000"/>
                  <a:lumOff val="25000"/>
                </a:schemeClr>
              </a:solidFill>
              <a:latin typeface="Abadi Extra Light" panose="020B0204020104020204" pitchFamily="34" charset="0"/>
            </a:endParaRPr>
          </a:p>
        </p:txBody>
      </p:sp>
      <p:pic>
        <p:nvPicPr>
          <p:cNvPr id="1026" name="Picture 2" descr="Image result for job anaysis">
            <a:extLst>
              <a:ext uri="{FF2B5EF4-FFF2-40B4-BE49-F238E27FC236}">
                <a16:creationId xmlns:a16="http://schemas.microsoft.com/office/drawing/2014/main" id="{261C6C94-920A-25CC-60EF-A40C5C03DB4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099300" y="1741796"/>
            <a:ext cx="4799350" cy="3683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57012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577946A2-8DCE-4047-9CAE-38128B4BAF3B}"/>
              </a:ext>
            </a:extLst>
          </p:cNvPr>
          <p:cNvSpPr>
            <a:spLocks noGrp="1"/>
          </p:cNvSpPr>
          <p:nvPr>
            <p:ph type="body" sz="quarter" idx="12"/>
          </p:nvPr>
        </p:nvSpPr>
        <p:spPr/>
        <p:txBody>
          <a:bodyPr>
            <a:noAutofit/>
          </a:bodyPr>
          <a:lstStyle/>
          <a:p>
            <a:r>
              <a:rPr lang="en-US" sz="2800" dirty="0"/>
              <a:t>THE OBJECTIVE:</a:t>
            </a:r>
            <a:r>
              <a:rPr lang="en-US" sz="3600" dirty="0"/>
              <a:t> </a:t>
            </a:r>
          </a:p>
        </p:txBody>
      </p:sp>
      <p:sp>
        <p:nvSpPr>
          <p:cNvPr id="2" name="Text Placeholder 1">
            <a:extLst>
              <a:ext uri="{FF2B5EF4-FFF2-40B4-BE49-F238E27FC236}">
                <a16:creationId xmlns:a16="http://schemas.microsoft.com/office/drawing/2014/main" id="{67EC979E-7E53-5DDA-A2AC-5A71E35B566F}"/>
              </a:ext>
            </a:extLst>
          </p:cNvPr>
          <p:cNvSpPr>
            <a:spLocks noGrp="1"/>
          </p:cNvSpPr>
          <p:nvPr>
            <p:ph type="body" sz="quarter" idx="14"/>
          </p:nvPr>
        </p:nvSpPr>
        <p:spPr/>
        <p:txBody>
          <a:bodyPr>
            <a:noAutofit/>
          </a:bodyPr>
          <a:lstStyle/>
          <a:p>
            <a:r>
              <a:rPr lang="en-US" sz="2800" dirty="0"/>
              <a:t>JOB ANALYSIS METHOD:</a:t>
            </a:r>
          </a:p>
        </p:txBody>
      </p:sp>
      <p:sp>
        <p:nvSpPr>
          <p:cNvPr id="3" name="Text Placeholder 2">
            <a:extLst>
              <a:ext uri="{FF2B5EF4-FFF2-40B4-BE49-F238E27FC236}">
                <a16:creationId xmlns:a16="http://schemas.microsoft.com/office/drawing/2014/main" id="{4FED58CD-64C2-2030-B718-D0675B576B40}"/>
              </a:ext>
            </a:extLst>
          </p:cNvPr>
          <p:cNvSpPr>
            <a:spLocks noGrp="1"/>
          </p:cNvSpPr>
          <p:nvPr>
            <p:ph type="body" sz="quarter" idx="15"/>
          </p:nvPr>
        </p:nvSpPr>
        <p:spPr/>
        <p:txBody>
          <a:bodyPr>
            <a:normAutofit/>
          </a:bodyPr>
          <a:lstStyle/>
          <a:p>
            <a:pPr marL="0" indent="0">
              <a:buNone/>
            </a:pPr>
            <a:r>
              <a:rPr lang="en-US" sz="2400" dirty="0"/>
              <a:t>This presentation provides job analysis findings and research for the Judicial Assistant position in Family Court. </a:t>
            </a:r>
          </a:p>
        </p:txBody>
      </p:sp>
      <p:sp>
        <p:nvSpPr>
          <p:cNvPr id="4" name="Text Placeholder 3">
            <a:extLst>
              <a:ext uri="{FF2B5EF4-FFF2-40B4-BE49-F238E27FC236}">
                <a16:creationId xmlns:a16="http://schemas.microsoft.com/office/drawing/2014/main" id="{CF85FA7A-DBC9-D962-BCDE-131EA86389FF}"/>
              </a:ext>
            </a:extLst>
          </p:cNvPr>
          <p:cNvSpPr>
            <a:spLocks noGrp="1"/>
          </p:cNvSpPr>
          <p:nvPr>
            <p:ph type="body" sz="quarter" idx="16"/>
          </p:nvPr>
        </p:nvSpPr>
        <p:spPr/>
        <p:txBody>
          <a:bodyPr>
            <a:normAutofit fontScale="92500" lnSpcReduction="10000"/>
          </a:bodyPr>
          <a:lstStyle/>
          <a:p>
            <a:pPr marL="0" indent="0">
              <a:buNone/>
            </a:pPr>
            <a:r>
              <a:rPr lang="en-US" sz="2400" dirty="0"/>
              <a:t>In person interview </a:t>
            </a:r>
          </a:p>
          <a:p>
            <a:pPr marL="0" indent="0">
              <a:buNone/>
            </a:pPr>
            <a:r>
              <a:rPr lang="en-US" sz="2400" dirty="0"/>
              <a:t>Person interviewed: Cay Artis</a:t>
            </a:r>
          </a:p>
          <a:p>
            <a:pPr marL="0" indent="0">
              <a:buNone/>
            </a:pPr>
            <a:r>
              <a:rPr lang="en-US" sz="2400" dirty="0"/>
              <a:t>Agency: Kentucky Court of Justice</a:t>
            </a:r>
          </a:p>
          <a:p>
            <a:pPr marL="0" indent="0">
              <a:buNone/>
            </a:pPr>
            <a:r>
              <a:rPr lang="en-US" sz="2400" dirty="0"/>
              <a:t>Division: Family Court </a:t>
            </a:r>
          </a:p>
          <a:p>
            <a:pPr marL="0" indent="0">
              <a:buNone/>
            </a:pPr>
            <a:r>
              <a:rPr lang="en-US" sz="2400" dirty="0"/>
              <a:t>Title: Judicial Assistant</a:t>
            </a:r>
          </a:p>
          <a:p>
            <a:pPr marL="0" indent="0">
              <a:buNone/>
            </a:pPr>
            <a:endParaRPr lang="en-US" sz="2400" dirty="0"/>
          </a:p>
        </p:txBody>
      </p:sp>
      <p:sp>
        <p:nvSpPr>
          <p:cNvPr id="8" name="Title 7">
            <a:extLst>
              <a:ext uri="{FF2B5EF4-FFF2-40B4-BE49-F238E27FC236}">
                <a16:creationId xmlns:a16="http://schemas.microsoft.com/office/drawing/2014/main" id="{3BE52921-898C-4569-9D8A-F1C5E0ABE804}"/>
              </a:ext>
            </a:extLst>
          </p:cNvPr>
          <p:cNvSpPr>
            <a:spLocks noGrp="1"/>
          </p:cNvSpPr>
          <p:nvPr>
            <p:ph type="title"/>
          </p:nvPr>
        </p:nvSpPr>
        <p:spPr/>
        <p:txBody>
          <a:bodyPr>
            <a:normAutofit/>
          </a:bodyPr>
          <a:lstStyle/>
          <a:p>
            <a:r>
              <a:rPr lang="en-US" sz="4800" dirty="0"/>
              <a:t>INTRODUCTION </a:t>
            </a:r>
          </a:p>
        </p:txBody>
      </p:sp>
    </p:spTree>
    <p:extLst>
      <p:ext uri="{BB962C8B-B14F-4D97-AF65-F5344CB8AC3E}">
        <p14:creationId xmlns:p14="http://schemas.microsoft.com/office/powerpoint/2010/main" val="4299176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BA6BEE8-09B7-DD3F-C886-21F2C7D0D11C}"/>
              </a:ext>
            </a:extLst>
          </p:cNvPr>
          <p:cNvSpPr>
            <a:spLocks noGrp="1"/>
          </p:cNvSpPr>
          <p:nvPr>
            <p:ph type="body" sz="quarter" idx="11"/>
          </p:nvPr>
        </p:nvSpPr>
        <p:spPr>
          <a:xfrm>
            <a:off x="471528" y="2124075"/>
            <a:ext cx="5455595" cy="1304925"/>
          </a:xfrm>
        </p:spPr>
        <p:txBody>
          <a:bodyPr>
            <a:normAutofit/>
          </a:bodyPr>
          <a:lstStyle/>
          <a:p>
            <a:pPr marL="285750" indent="-285750">
              <a:buFont typeface="Arial" panose="020B0604020202020204" pitchFamily="34" charset="0"/>
              <a:buChar char="•"/>
            </a:pPr>
            <a:r>
              <a:rPr lang="en-US" sz="2000" i="0" u="none" strike="noStrike" dirty="0">
                <a:solidFill>
                  <a:srgbClr val="0D0D0D"/>
                </a:solidFill>
                <a:effectLst/>
                <a:latin typeface="Abadi Extra Light" panose="020B0204020104020204" pitchFamily="34" charset="0"/>
              </a:rPr>
              <a:t>Organize and manage the Judge’s schedule to ensure smooth and efficient daily operations. </a:t>
            </a:r>
            <a:endParaRPr lang="en-US" sz="2000" dirty="0">
              <a:latin typeface="Abadi Extra Light" panose="020B0204020104020204" pitchFamily="34" charset="0"/>
            </a:endParaRPr>
          </a:p>
        </p:txBody>
      </p:sp>
      <p:sp>
        <p:nvSpPr>
          <p:cNvPr id="4" name="Text Placeholder 3">
            <a:extLst>
              <a:ext uri="{FF2B5EF4-FFF2-40B4-BE49-F238E27FC236}">
                <a16:creationId xmlns:a16="http://schemas.microsoft.com/office/drawing/2014/main" id="{21897755-E953-A7D1-5121-01F464DF0476}"/>
              </a:ext>
            </a:extLst>
          </p:cNvPr>
          <p:cNvSpPr>
            <a:spLocks noGrp="1"/>
          </p:cNvSpPr>
          <p:nvPr>
            <p:ph type="body" sz="quarter" idx="13"/>
          </p:nvPr>
        </p:nvSpPr>
        <p:spPr>
          <a:xfrm>
            <a:off x="471529" y="3228974"/>
            <a:ext cx="5024396" cy="1114425"/>
          </a:xfrm>
        </p:spPr>
        <p:txBody>
          <a:bodyPr>
            <a:normAutofit/>
          </a:bodyPr>
          <a:lstStyle/>
          <a:p>
            <a:pPr marL="285750" indent="-285750">
              <a:buFont typeface="Arial" panose="020B0604020202020204" pitchFamily="34" charset="0"/>
              <a:buChar char="•"/>
            </a:pPr>
            <a:r>
              <a:rPr lang="en-US" sz="2000" i="0" u="none" strike="noStrike" dirty="0">
                <a:solidFill>
                  <a:srgbClr val="0D0D0D"/>
                </a:solidFill>
                <a:effectLst/>
                <a:latin typeface="Abadi Extra Light" panose="020B0204020104020204" pitchFamily="34" charset="0"/>
              </a:rPr>
              <a:t>Provides administrative assistance and oversees th</a:t>
            </a:r>
            <a:r>
              <a:rPr lang="en-US" sz="2000" dirty="0">
                <a:solidFill>
                  <a:srgbClr val="0D0D0D"/>
                </a:solidFill>
                <a:latin typeface="Abadi Extra Light" panose="020B0204020104020204" pitchFamily="34" charset="0"/>
              </a:rPr>
              <a:t>e daily </a:t>
            </a:r>
            <a:r>
              <a:rPr lang="en-US" sz="2000" i="0" u="none" strike="noStrike" dirty="0">
                <a:solidFill>
                  <a:srgbClr val="0D0D0D"/>
                </a:solidFill>
                <a:effectLst/>
                <a:latin typeface="Abadi Extra Light" panose="020B0204020104020204" pitchFamily="34" charset="0"/>
              </a:rPr>
              <a:t>office operations within the division to maintain smooth workflow.</a:t>
            </a:r>
            <a:endParaRPr lang="en-US" sz="2000" dirty="0">
              <a:latin typeface="Abadi Extra Light" panose="020B0204020104020204" pitchFamily="34" charset="0"/>
            </a:endParaRPr>
          </a:p>
        </p:txBody>
      </p:sp>
      <p:sp>
        <p:nvSpPr>
          <p:cNvPr id="6" name="Text Placeholder 5">
            <a:extLst>
              <a:ext uri="{FF2B5EF4-FFF2-40B4-BE49-F238E27FC236}">
                <a16:creationId xmlns:a16="http://schemas.microsoft.com/office/drawing/2014/main" id="{0548FB52-5090-9763-6015-03F5853D75BD}"/>
              </a:ext>
            </a:extLst>
          </p:cNvPr>
          <p:cNvSpPr>
            <a:spLocks noGrp="1"/>
          </p:cNvSpPr>
          <p:nvPr>
            <p:ph type="body" sz="quarter" idx="14"/>
          </p:nvPr>
        </p:nvSpPr>
        <p:spPr>
          <a:xfrm>
            <a:off x="471529" y="4343399"/>
            <a:ext cx="5119646" cy="906695"/>
          </a:xfrm>
        </p:spPr>
        <p:txBody>
          <a:bodyPr>
            <a:normAutofit/>
          </a:bodyPr>
          <a:lstStyle/>
          <a:p>
            <a:pPr marL="285750" indent="-285750">
              <a:buFont typeface="Arial" panose="020B0604020202020204" pitchFamily="34" charset="0"/>
              <a:buChar char="•"/>
            </a:pPr>
            <a:r>
              <a:rPr lang="en-US" sz="2000" i="0" u="none" strike="noStrike" dirty="0">
                <a:solidFill>
                  <a:srgbClr val="0D0D0D"/>
                </a:solidFill>
                <a:effectLst/>
                <a:latin typeface="Abadi Extra Light" panose="020B0204020104020204" pitchFamily="34" charset="0"/>
              </a:rPr>
              <a:t>Acts as a liaison to safeguard the Judge from unlawful communications.</a:t>
            </a:r>
            <a:endParaRPr lang="en-US" sz="2000" dirty="0">
              <a:latin typeface="Abadi Extra Light" panose="020B0204020104020204" pitchFamily="34" charset="0"/>
            </a:endParaRPr>
          </a:p>
        </p:txBody>
      </p:sp>
      <p:sp>
        <p:nvSpPr>
          <p:cNvPr id="8" name="Title 7">
            <a:extLst>
              <a:ext uri="{FF2B5EF4-FFF2-40B4-BE49-F238E27FC236}">
                <a16:creationId xmlns:a16="http://schemas.microsoft.com/office/drawing/2014/main" id="{4B3CD30B-A833-8E7D-5040-2AF91322CA26}"/>
              </a:ext>
            </a:extLst>
          </p:cNvPr>
          <p:cNvSpPr>
            <a:spLocks noGrp="1"/>
          </p:cNvSpPr>
          <p:nvPr>
            <p:ph type="title"/>
          </p:nvPr>
        </p:nvSpPr>
        <p:spPr>
          <a:xfrm>
            <a:off x="595100" y="-287675"/>
            <a:ext cx="3862600" cy="2753474"/>
          </a:xfrm>
        </p:spPr>
        <p:txBody>
          <a:bodyPr/>
          <a:lstStyle/>
          <a:p>
            <a:r>
              <a:rPr lang="en-US" sz="4500" dirty="0"/>
              <a:t>Job Description: </a:t>
            </a:r>
            <a:br>
              <a:rPr lang="en-US" sz="4500" dirty="0"/>
            </a:br>
            <a:r>
              <a:rPr lang="en-US" sz="4500" dirty="0"/>
              <a:t>3 Top Duties</a:t>
            </a:r>
            <a:br>
              <a:rPr lang="en-US" sz="4500" dirty="0"/>
            </a:br>
            <a:br>
              <a:rPr lang="en-US" sz="4500" dirty="0"/>
            </a:br>
            <a:endParaRPr lang="en-US" sz="4500" dirty="0"/>
          </a:p>
        </p:txBody>
      </p:sp>
      <p:pic>
        <p:nvPicPr>
          <p:cNvPr id="2052" name="Picture 4" descr="Benchbook for Family Courts on Substance Use Disorders - Justice ...">
            <a:extLst>
              <a:ext uri="{FF2B5EF4-FFF2-40B4-BE49-F238E27FC236}">
                <a16:creationId xmlns:a16="http://schemas.microsoft.com/office/drawing/2014/main" id="{6D2B5384-AABB-AF02-5B75-7D858E986896}"/>
              </a:ext>
            </a:extLst>
          </p:cNvPr>
          <p:cNvPicPr>
            <a:picLocks noGrp="1" noChangeAspect="1" noChangeArrowheads="1"/>
          </p:cNvPicPr>
          <p:nvPr>
            <p:ph type="pic" sz="quarter" idx="12"/>
          </p:nvPr>
        </p:nvPicPr>
        <p:blipFill>
          <a:blip r:embed="rId3">
            <a:extLst>
              <a:ext uri="{28A0092B-C50C-407E-A947-70E740481C1C}">
                <a14:useLocalDpi xmlns:a14="http://schemas.microsoft.com/office/drawing/2010/main" val="0"/>
              </a:ext>
            </a:extLst>
          </a:blip>
          <a:srcRect l="23538" r="23538"/>
          <a:stretch>
            <a:fillRect/>
          </a:stretch>
        </p:blipFill>
        <p:spPr bwMode="auto">
          <a:xfrm>
            <a:off x="7139516" y="0"/>
            <a:ext cx="5052484" cy="58459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50621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D7AF6A50-9FC9-3D4B-D535-5944424B3B2A}"/>
              </a:ext>
            </a:extLst>
          </p:cNvPr>
          <p:cNvGraphicFramePr>
            <a:graphicFrameLocks noGrp="1"/>
          </p:cNvGraphicFramePr>
          <p:nvPr>
            <p:extLst>
              <p:ext uri="{D42A27DB-BD31-4B8C-83A1-F6EECF244321}">
                <p14:modId xmlns:p14="http://schemas.microsoft.com/office/powerpoint/2010/main" val="2788849425"/>
              </p:ext>
            </p:extLst>
          </p:nvPr>
        </p:nvGraphicFramePr>
        <p:xfrm>
          <a:off x="195209" y="1695236"/>
          <a:ext cx="11794733" cy="3653060"/>
        </p:xfrm>
        <a:graphic>
          <a:graphicData uri="http://schemas.openxmlformats.org/drawingml/2006/table">
            <a:tbl>
              <a:tblPr firstRow="1" bandRow="1">
                <a:tableStyleId>{5C22544A-7EE6-4342-B048-85BDC9FD1C3A}</a:tableStyleId>
              </a:tblPr>
              <a:tblGrid>
                <a:gridCol w="3904180">
                  <a:extLst>
                    <a:ext uri="{9D8B030D-6E8A-4147-A177-3AD203B41FA5}">
                      <a16:colId xmlns:a16="http://schemas.microsoft.com/office/drawing/2014/main" val="2764043252"/>
                    </a:ext>
                  </a:extLst>
                </a:gridCol>
                <a:gridCol w="4058292">
                  <a:extLst>
                    <a:ext uri="{9D8B030D-6E8A-4147-A177-3AD203B41FA5}">
                      <a16:colId xmlns:a16="http://schemas.microsoft.com/office/drawing/2014/main" val="668435280"/>
                    </a:ext>
                  </a:extLst>
                </a:gridCol>
                <a:gridCol w="3832261">
                  <a:extLst>
                    <a:ext uri="{9D8B030D-6E8A-4147-A177-3AD203B41FA5}">
                      <a16:colId xmlns:a16="http://schemas.microsoft.com/office/drawing/2014/main" val="1165162985"/>
                    </a:ext>
                  </a:extLst>
                </a:gridCol>
              </a:tblGrid>
              <a:tr h="1017142">
                <a:tc>
                  <a:txBody>
                    <a:bodyPr/>
                    <a:lstStyle/>
                    <a:p>
                      <a:pPr algn="ctr"/>
                      <a:r>
                        <a:rPr lang="en-US" sz="2800" dirty="0"/>
                        <a:t>1. Manage Judge’s </a:t>
                      </a:r>
                    </a:p>
                    <a:p>
                      <a:pPr algn="ctr"/>
                      <a:r>
                        <a:rPr lang="en-US" sz="2800" dirty="0"/>
                        <a:t>Calendar</a:t>
                      </a:r>
                    </a:p>
                  </a:txBody>
                  <a:tcPr/>
                </a:tc>
                <a:tc>
                  <a:txBody>
                    <a:bodyPr/>
                    <a:lstStyle/>
                    <a:p>
                      <a:pPr algn="ctr"/>
                      <a:r>
                        <a:rPr lang="en-US" sz="2800" dirty="0"/>
                        <a:t>2. Administrative</a:t>
                      </a:r>
                    </a:p>
                    <a:p>
                      <a:pPr algn="ctr"/>
                      <a:r>
                        <a:rPr lang="en-US" sz="2800" dirty="0"/>
                        <a:t>Support</a:t>
                      </a:r>
                    </a:p>
                  </a:txBody>
                  <a:tcPr/>
                </a:tc>
                <a:tc>
                  <a:txBody>
                    <a:bodyPr/>
                    <a:lstStyle/>
                    <a:p>
                      <a:pPr algn="ctr"/>
                      <a:r>
                        <a:rPr lang="en-US" sz="2800" dirty="0"/>
                        <a:t>3. Communications</a:t>
                      </a:r>
                    </a:p>
                    <a:p>
                      <a:pPr algn="ctr"/>
                      <a:r>
                        <a:rPr lang="en-US" sz="2800" dirty="0"/>
                        <a:t>Liaison </a:t>
                      </a:r>
                    </a:p>
                  </a:txBody>
                  <a:tcPr/>
                </a:tc>
                <a:extLst>
                  <a:ext uri="{0D108BD9-81ED-4DB2-BD59-A6C34878D82A}">
                    <a16:rowId xmlns:a16="http://schemas.microsoft.com/office/drawing/2014/main" val="1412114483"/>
                  </a:ext>
                </a:extLst>
              </a:tr>
              <a:tr h="2635918">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i="0" u="none" strike="noStrike" dirty="0">
                          <a:solidFill>
                            <a:srgbClr val="262626"/>
                          </a:solidFill>
                          <a:effectLst/>
                          <a:latin typeface="Arial" panose="020B0604020202020204" pitchFamily="34" charset="0"/>
                        </a:rPr>
                        <a:t>Scheduling hearings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i="0" u="none" strike="noStrike" dirty="0">
                          <a:solidFill>
                            <a:srgbClr val="262626"/>
                          </a:solidFill>
                          <a:effectLst/>
                          <a:latin typeface="Arial" panose="020B0604020202020204" pitchFamily="34" charset="0"/>
                        </a:rPr>
                        <a:t>Scheduling judicial trainings and committee meetings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i="0" u="none" strike="noStrike" dirty="0">
                          <a:solidFill>
                            <a:srgbClr val="262626"/>
                          </a:solidFill>
                          <a:effectLst/>
                          <a:latin typeface="Arial" panose="020B0604020202020204" pitchFamily="34" charset="0"/>
                        </a:rPr>
                        <a:t>Preparing docket printouts</a:t>
                      </a:r>
                      <a:endParaRPr lang="en-US" dirty="0"/>
                    </a:p>
                  </a:txBody>
                  <a:tcPr/>
                </a:tc>
                <a:tc>
                  <a:txBody>
                    <a:bodyPr/>
                    <a:lstStyle/>
                    <a:p>
                      <a:pPr marL="171450" indent="-171450">
                        <a:buFont typeface="Arial" panose="020B0604020202020204" pitchFamily="34" charset="0"/>
                        <a:buChar char="•"/>
                      </a:pPr>
                      <a:r>
                        <a:rPr lang="en-US" sz="1800" b="0" i="0" u="none" strike="noStrike" dirty="0">
                          <a:solidFill>
                            <a:srgbClr val="262626"/>
                          </a:solidFill>
                          <a:effectLst/>
                          <a:latin typeface="Arial" panose="020B0604020202020204" pitchFamily="34" charset="0"/>
                        </a:rPr>
                        <a:t>Preparing and distributing weekly dockets </a:t>
                      </a:r>
                    </a:p>
                    <a:p>
                      <a:pPr marL="171450" indent="-171450">
                        <a:buFont typeface="Arial" panose="020B0604020202020204" pitchFamily="34" charset="0"/>
                        <a:buChar char="•"/>
                      </a:pPr>
                      <a:r>
                        <a:rPr lang="en-US" sz="1800" b="0" i="0" u="none" strike="noStrike" dirty="0">
                          <a:solidFill>
                            <a:srgbClr val="262626"/>
                          </a:solidFill>
                          <a:effectLst/>
                          <a:latin typeface="Arial" panose="020B0604020202020204" pitchFamily="34" charset="0"/>
                        </a:rPr>
                        <a:t>Scheduling interpreters </a:t>
                      </a:r>
                    </a:p>
                    <a:p>
                      <a:pPr marL="171450" indent="-171450">
                        <a:buFont typeface="Arial" panose="020B0604020202020204" pitchFamily="34" charset="0"/>
                        <a:buChar char="•"/>
                      </a:pPr>
                      <a:r>
                        <a:rPr lang="en-US" sz="1800" b="0" i="0" u="none" strike="noStrike" dirty="0">
                          <a:solidFill>
                            <a:srgbClr val="262626"/>
                          </a:solidFill>
                          <a:effectLst/>
                          <a:latin typeface="Arial" panose="020B0604020202020204" pitchFamily="34" charset="0"/>
                        </a:rPr>
                        <a:t>Scanning, entering, and retrieving legal documents into the electronic filing system </a:t>
                      </a:r>
                    </a:p>
                    <a:p>
                      <a:pPr marL="171450" indent="-171450">
                        <a:buFont typeface="Arial" panose="020B0604020202020204" pitchFamily="34" charset="0"/>
                        <a:buChar char="•"/>
                      </a:pPr>
                      <a:r>
                        <a:rPr lang="en-US" sz="1800" b="0" i="0" u="none" strike="noStrike" dirty="0">
                          <a:solidFill>
                            <a:srgbClr val="262626"/>
                          </a:solidFill>
                          <a:effectLst/>
                          <a:latin typeface="Arial" panose="020B0604020202020204" pitchFamily="34" charset="0"/>
                        </a:rPr>
                        <a:t>Drafting and proofreading court orders for accuracy </a:t>
                      </a:r>
                    </a:p>
                    <a:p>
                      <a:endParaRPr lang="en-US" dirty="0"/>
                    </a:p>
                  </a:txBody>
                  <a:tcPr/>
                </a:tc>
                <a:tc>
                  <a:txBody>
                    <a:bodyPr/>
                    <a:lstStyle/>
                    <a:p>
                      <a:pPr rtl="0" fontAlgn="base">
                        <a:spcBef>
                          <a:spcPts val="0"/>
                        </a:spcBef>
                        <a:spcAft>
                          <a:spcPts val="0"/>
                        </a:spcAft>
                        <a:buFont typeface="Arial" panose="020B0604020202020204" pitchFamily="34" charset="0"/>
                        <a:buChar char="•"/>
                      </a:pPr>
                      <a:r>
                        <a:rPr lang="en-US" sz="1800" b="0" i="0" u="none" strike="noStrike" dirty="0">
                          <a:solidFill>
                            <a:srgbClr val="262626"/>
                          </a:solidFill>
                          <a:effectLst/>
                          <a:latin typeface="Arial" panose="020B0604020202020204" pitchFamily="34" charset="0"/>
                        </a:rPr>
                        <a:t> Providing information to both litigants and attorneys on behalf of the Judge </a:t>
                      </a:r>
                    </a:p>
                    <a:p>
                      <a:pPr rtl="0" fontAlgn="base">
                        <a:spcBef>
                          <a:spcPts val="0"/>
                        </a:spcBef>
                        <a:spcAft>
                          <a:spcPts val="0"/>
                        </a:spcAft>
                        <a:buFont typeface="Arial" panose="020B0604020202020204" pitchFamily="34" charset="0"/>
                        <a:buChar char="•"/>
                      </a:pPr>
                      <a:r>
                        <a:rPr lang="en-US" sz="1800" b="0" i="0" u="none" strike="noStrike" dirty="0">
                          <a:solidFill>
                            <a:srgbClr val="262626"/>
                          </a:solidFill>
                          <a:effectLst/>
                          <a:latin typeface="Arial" panose="020B0604020202020204" pitchFamily="34" charset="0"/>
                        </a:rPr>
                        <a:t>  Screening communications</a:t>
                      </a:r>
                    </a:p>
                    <a:p>
                      <a:pPr rtl="0" fontAlgn="base">
                        <a:spcBef>
                          <a:spcPts val="0"/>
                        </a:spcBef>
                        <a:spcAft>
                          <a:spcPts val="0"/>
                        </a:spcAft>
                        <a:buFont typeface="Arial" panose="020B0604020202020204" pitchFamily="34" charset="0"/>
                        <a:buChar char="•"/>
                      </a:pPr>
                      <a:r>
                        <a:rPr lang="en-US" sz="1800" b="0" i="0" u="none" strike="noStrike" dirty="0">
                          <a:solidFill>
                            <a:srgbClr val="262626"/>
                          </a:solidFill>
                          <a:effectLst/>
                          <a:latin typeface="Arial" panose="020B0604020202020204" pitchFamily="34" charset="0"/>
                        </a:rPr>
                        <a:t> Explaining court procedures and policies to litigants </a:t>
                      </a:r>
                    </a:p>
                    <a:p>
                      <a:pPr rtl="0" fontAlgn="base">
                        <a:spcBef>
                          <a:spcPts val="0"/>
                        </a:spcBef>
                        <a:spcAft>
                          <a:spcPts val="0"/>
                        </a:spcAft>
                        <a:buFont typeface="Arial" panose="020B0604020202020204" pitchFamily="34" charset="0"/>
                        <a:buChar char="•"/>
                      </a:pPr>
                      <a:r>
                        <a:rPr lang="en-US" sz="1800" b="0" i="0" u="none" strike="noStrike" dirty="0">
                          <a:solidFill>
                            <a:srgbClr val="262626"/>
                          </a:solidFill>
                          <a:effectLst/>
                          <a:latin typeface="Arial" panose="020B0604020202020204" pitchFamily="34" charset="0"/>
                        </a:rPr>
                        <a:t> Give direction and provide information </a:t>
                      </a:r>
                    </a:p>
                    <a:p>
                      <a:endParaRPr lang="en-US" dirty="0"/>
                    </a:p>
                  </a:txBody>
                  <a:tcPr/>
                </a:tc>
                <a:extLst>
                  <a:ext uri="{0D108BD9-81ED-4DB2-BD59-A6C34878D82A}">
                    <a16:rowId xmlns:a16="http://schemas.microsoft.com/office/drawing/2014/main" val="1992438264"/>
                  </a:ext>
                </a:extLst>
              </a:tr>
            </a:tbl>
          </a:graphicData>
        </a:graphic>
      </p:graphicFrame>
      <p:sp>
        <p:nvSpPr>
          <p:cNvPr id="3" name="TextBox 2">
            <a:extLst>
              <a:ext uri="{FF2B5EF4-FFF2-40B4-BE49-F238E27FC236}">
                <a16:creationId xmlns:a16="http://schemas.microsoft.com/office/drawing/2014/main" id="{B1EA9BEA-85BF-AB41-19F1-90100BD0BA08}"/>
              </a:ext>
            </a:extLst>
          </p:cNvPr>
          <p:cNvSpPr txBox="1"/>
          <p:nvPr/>
        </p:nvSpPr>
        <p:spPr>
          <a:xfrm>
            <a:off x="1941816" y="390418"/>
            <a:ext cx="8404260" cy="830997"/>
          </a:xfrm>
          <a:prstGeom prst="rect">
            <a:avLst/>
          </a:prstGeom>
          <a:noFill/>
        </p:spPr>
        <p:txBody>
          <a:bodyPr wrap="square" rtlCol="0">
            <a:spAutoFit/>
          </a:bodyPr>
          <a:lstStyle/>
          <a:p>
            <a:pPr algn="ctr"/>
            <a:r>
              <a:rPr lang="en-US" sz="4800" dirty="0"/>
              <a:t>TASK: TOP 3 JOB DUTIES</a:t>
            </a:r>
          </a:p>
        </p:txBody>
      </p:sp>
    </p:spTree>
    <p:extLst>
      <p:ext uri="{BB962C8B-B14F-4D97-AF65-F5344CB8AC3E}">
        <p14:creationId xmlns:p14="http://schemas.microsoft.com/office/powerpoint/2010/main" val="38753733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6CF2E-AD3C-23BB-7778-A4429FDD3276}"/>
              </a:ext>
            </a:extLst>
          </p:cNvPr>
          <p:cNvSpPr>
            <a:spLocks noGrp="1"/>
          </p:cNvSpPr>
          <p:nvPr>
            <p:ph type="title"/>
          </p:nvPr>
        </p:nvSpPr>
        <p:spPr>
          <a:xfrm>
            <a:off x="1097280" y="286603"/>
            <a:ext cx="10058400" cy="1151779"/>
          </a:xfrm>
        </p:spPr>
        <p:txBody>
          <a:bodyPr/>
          <a:lstStyle/>
          <a:p>
            <a:pPr algn="ctr"/>
            <a:r>
              <a:rPr lang="en-US" dirty="0"/>
              <a:t>Job Specifications (KSA’s)</a:t>
            </a:r>
          </a:p>
        </p:txBody>
      </p:sp>
      <p:sp>
        <p:nvSpPr>
          <p:cNvPr id="3" name="TextBox 2">
            <a:extLst>
              <a:ext uri="{FF2B5EF4-FFF2-40B4-BE49-F238E27FC236}">
                <a16:creationId xmlns:a16="http://schemas.microsoft.com/office/drawing/2014/main" id="{A236887E-C6DF-DDC3-8756-934CA0968028}"/>
              </a:ext>
            </a:extLst>
          </p:cNvPr>
          <p:cNvSpPr txBox="1"/>
          <p:nvPr/>
        </p:nvSpPr>
        <p:spPr>
          <a:xfrm>
            <a:off x="1900719" y="1849349"/>
            <a:ext cx="8589196" cy="5483552"/>
          </a:xfrm>
          <a:prstGeom prst="rect">
            <a:avLst/>
          </a:prstGeom>
          <a:noFill/>
        </p:spPr>
        <p:txBody>
          <a:bodyPr wrap="square" rtlCol="0">
            <a:spAutoFit/>
          </a:bodyPr>
          <a:lstStyle/>
          <a:p>
            <a:pPr rtl="0">
              <a:spcBef>
                <a:spcPts val="0"/>
              </a:spcBef>
              <a:spcAft>
                <a:spcPts val="400"/>
              </a:spcAft>
            </a:pPr>
            <a:r>
              <a:rPr lang="en-US" sz="2200" b="1" i="0" u="none" strike="noStrike" dirty="0">
                <a:solidFill>
                  <a:srgbClr val="262626"/>
                </a:solidFill>
                <a:effectLst/>
                <a:latin typeface="Arial" panose="020B0604020202020204" pitchFamily="34" charset="0"/>
              </a:rPr>
              <a:t>Skill in</a:t>
            </a:r>
            <a:endParaRPr lang="en-US" sz="2200" b="0" dirty="0">
              <a:effectLst/>
            </a:endParaRPr>
          </a:p>
          <a:p>
            <a:pPr marL="342900" indent="-342900" rtl="0" fontAlgn="base">
              <a:spcBef>
                <a:spcPts val="0"/>
              </a:spcBef>
              <a:spcAft>
                <a:spcPts val="0"/>
              </a:spcAft>
              <a:buFont typeface="Wingdings" panose="05000000000000000000" pitchFamily="2" charset="2"/>
              <a:buChar char="Ø"/>
            </a:pPr>
            <a:r>
              <a:rPr lang="en-US" sz="2100" dirty="0">
                <a:solidFill>
                  <a:srgbClr val="262626"/>
                </a:solidFill>
                <a:latin typeface="Arial" panose="020B0604020202020204" pitchFamily="34" charset="0"/>
              </a:rPr>
              <a:t>M</a:t>
            </a:r>
            <a:r>
              <a:rPr lang="en-US" sz="2100" b="0" i="0" u="none" strike="noStrike" dirty="0">
                <a:solidFill>
                  <a:srgbClr val="262626"/>
                </a:solidFill>
                <a:effectLst/>
                <a:latin typeface="Arial" panose="020B0604020202020204" pitchFamily="34" charset="0"/>
              </a:rPr>
              <a:t>anaging an executive's calendar and adjusting calendar as needed in advance</a:t>
            </a:r>
          </a:p>
          <a:p>
            <a:pPr marL="342900" indent="-342900" rtl="0" fontAlgn="base">
              <a:spcBef>
                <a:spcPts val="0"/>
              </a:spcBef>
              <a:spcAft>
                <a:spcPts val="0"/>
              </a:spcAft>
              <a:buFont typeface="Wingdings" panose="05000000000000000000" pitchFamily="2" charset="2"/>
              <a:buChar char="Ø"/>
            </a:pPr>
            <a:r>
              <a:rPr lang="en-US" sz="2100" b="0" i="0" u="none" strike="noStrike" dirty="0">
                <a:solidFill>
                  <a:srgbClr val="262626"/>
                </a:solidFill>
                <a:effectLst/>
                <a:latin typeface="Arial" panose="020B0604020202020204" pitchFamily="34" charset="0"/>
              </a:rPr>
              <a:t>Organizing files so that everyone in the division can easy access </a:t>
            </a:r>
          </a:p>
          <a:p>
            <a:pPr marL="342900" indent="-342900" rtl="0" fontAlgn="base">
              <a:spcBef>
                <a:spcPts val="0"/>
              </a:spcBef>
              <a:spcAft>
                <a:spcPts val="0"/>
              </a:spcAft>
              <a:buFont typeface="Wingdings" panose="05000000000000000000" pitchFamily="2" charset="2"/>
              <a:buChar char="Ø"/>
            </a:pPr>
            <a:r>
              <a:rPr lang="en-US" sz="2100" b="0" i="0" u="none" strike="noStrike" dirty="0">
                <a:solidFill>
                  <a:srgbClr val="0D0D0D"/>
                </a:solidFill>
                <a:effectLst/>
                <a:latin typeface="Arial" panose="020B0604020202020204" pitchFamily="34" charset="0"/>
              </a:rPr>
              <a:t>Carefully checking </a:t>
            </a:r>
            <a:r>
              <a:rPr lang="en-US" sz="2100" dirty="0">
                <a:solidFill>
                  <a:srgbClr val="0D0D0D"/>
                </a:solidFill>
                <a:latin typeface="Arial" panose="020B0604020202020204" pitchFamily="34" charset="0"/>
              </a:rPr>
              <a:t>dockets </a:t>
            </a:r>
            <a:r>
              <a:rPr lang="en-US" sz="2100" b="0" i="0" u="none" strike="noStrike" dirty="0">
                <a:solidFill>
                  <a:srgbClr val="0D0D0D"/>
                </a:solidFill>
                <a:effectLst/>
                <a:latin typeface="Arial" panose="020B0604020202020204" pitchFamily="34" charset="0"/>
              </a:rPr>
              <a:t>for errors by proofreading </a:t>
            </a:r>
          </a:p>
          <a:p>
            <a:pPr marL="342900" indent="-342900" rtl="0" fontAlgn="base">
              <a:spcBef>
                <a:spcPts val="0"/>
              </a:spcBef>
              <a:spcAft>
                <a:spcPts val="0"/>
              </a:spcAft>
              <a:buFont typeface="Wingdings" panose="05000000000000000000" pitchFamily="2" charset="2"/>
              <a:buChar char="Ø"/>
            </a:pPr>
            <a:r>
              <a:rPr lang="en-US" sz="2100" i="0" u="none" strike="noStrike" dirty="0">
                <a:solidFill>
                  <a:srgbClr val="262626"/>
                </a:solidFill>
                <a:effectLst/>
                <a:latin typeface="Arial" panose="020B0604020202020204" pitchFamily="34" charset="0"/>
              </a:rPr>
              <a:t>Understanding legal terminology to communicate with other                                              courthouse staff</a:t>
            </a:r>
          </a:p>
          <a:p>
            <a:pPr marL="342900" indent="-342900" rtl="0" fontAlgn="base">
              <a:spcBef>
                <a:spcPts val="0"/>
              </a:spcBef>
              <a:spcAft>
                <a:spcPts val="0"/>
              </a:spcAft>
              <a:buFont typeface="Wingdings" panose="05000000000000000000" pitchFamily="2" charset="2"/>
              <a:buChar char="Ø"/>
            </a:pPr>
            <a:r>
              <a:rPr lang="en-US" sz="2100" dirty="0">
                <a:solidFill>
                  <a:srgbClr val="262626"/>
                </a:solidFill>
                <a:latin typeface="Arial" panose="020B0604020202020204" pitchFamily="34" charset="0"/>
              </a:rPr>
              <a:t>M</a:t>
            </a:r>
            <a:r>
              <a:rPr lang="en-US" sz="2100" b="0" i="0" u="none" strike="noStrike" dirty="0">
                <a:solidFill>
                  <a:srgbClr val="262626"/>
                </a:solidFill>
                <a:effectLst/>
                <a:latin typeface="Arial" panose="020B0604020202020204" pitchFamily="34" charset="0"/>
              </a:rPr>
              <a:t>anaging time to reduce a backlog of unheard cases or pending orders</a:t>
            </a:r>
          </a:p>
          <a:p>
            <a:pPr marL="342900" indent="-342900">
              <a:buFont typeface="Wingdings" panose="05000000000000000000" pitchFamily="2" charset="2"/>
              <a:buChar char="Ø"/>
            </a:pPr>
            <a:r>
              <a:rPr lang="en-US" sz="2100" dirty="0">
                <a:solidFill>
                  <a:srgbClr val="262626"/>
                </a:solidFill>
                <a:latin typeface="Arial" panose="020B0604020202020204" pitchFamily="34" charset="0"/>
              </a:rPr>
              <a:t>Keeping a leveled</a:t>
            </a:r>
            <a:r>
              <a:rPr lang="en-US" sz="2100" b="0" i="0" u="none" strike="noStrike" dirty="0">
                <a:solidFill>
                  <a:srgbClr val="262626"/>
                </a:solidFill>
                <a:effectLst/>
                <a:latin typeface="Arial" panose="020B0604020202020204" pitchFamily="34" charset="0"/>
              </a:rPr>
              <a:t> temperament to handle stressful situations (emotional intelligence)</a:t>
            </a:r>
          </a:p>
          <a:p>
            <a:pPr marL="342900" indent="-342900">
              <a:buFont typeface="Wingdings" panose="05000000000000000000" pitchFamily="2" charset="2"/>
              <a:buChar char="Ø"/>
            </a:pPr>
            <a:r>
              <a:rPr lang="en-US" sz="2100" dirty="0">
                <a:solidFill>
                  <a:srgbClr val="262626"/>
                </a:solidFill>
                <a:latin typeface="Arial" panose="020B0604020202020204" pitchFamily="34" charset="0"/>
              </a:rPr>
              <a:t>Not</a:t>
            </a:r>
            <a:r>
              <a:rPr lang="en-US" sz="2100" b="0" i="0" u="none" strike="noStrike" dirty="0">
                <a:solidFill>
                  <a:srgbClr val="262626"/>
                </a:solidFill>
                <a:effectLst/>
                <a:latin typeface="Arial" panose="020B0604020202020204" pitchFamily="34" charset="0"/>
              </a:rPr>
              <a:t> disclosing the details of </a:t>
            </a:r>
            <a:r>
              <a:rPr lang="en-US" sz="2100" dirty="0">
                <a:solidFill>
                  <a:srgbClr val="262626"/>
                </a:solidFill>
                <a:latin typeface="Arial" panose="020B0604020202020204" pitchFamily="34" charset="0"/>
              </a:rPr>
              <a:t>a confidential case </a:t>
            </a:r>
            <a:endParaRPr lang="en-US" sz="2100" b="0" i="0" u="none" strike="noStrike" dirty="0">
              <a:solidFill>
                <a:srgbClr val="262626"/>
              </a:solidFill>
              <a:effectLst/>
              <a:latin typeface="Arial" panose="020B0604020202020204" pitchFamily="34" charset="0"/>
            </a:endParaRPr>
          </a:p>
          <a:p>
            <a:endParaRPr lang="en-US" sz="2000" b="0" i="0" u="none" strike="noStrike" dirty="0">
              <a:solidFill>
                <a:srgbClr val="262626"/>
              </a:solidFill>
              <a:effectLst/>
              <a:latin typeface="Arial" panose="020B0604020202020204" pitchFamily="34" charset="0"/>
            </a:endParaRPr>
          </a:p>
          <a:p>
            <a:pPr rtl="0">
              <a:spcBef>
                <a:spcPts val="0"/>
              </a:spcBef>
              <a:spcAft>
                <a:spcPts val="0"/>
              </a:spcAft>
            </a:pPr>
            <a:br>
              <a:rPr lang="en-US" b="0" dirty="0">
                <a:effectLst/>
              </a:rPr>
            </a:br>
            <a:endParaRPr lang="en-US" b="0" dirty="0">
              <a:effectLst/>
            </a:endParaRPr>
          </a:p>
          <a:p>
            <a:br>
              <a:rPr lang="en-US" dirty="0"/>
            </a:br>
            <a:endParaRPr lang="en-US" dirty="0"/>
          </a:p>
        </p:txBody>
      </p:sp>
    </p:spTree>
    <p:extLst>
      <p:ext uri="{BB962C8B-B14F-4D97-AF65-F5344CB8AC3E}">
        <p14:creationId xmlns:p14="http://schemas.microsoft.com/office/powerpoint/2010/main" val="42121190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10">
            <a:extLst>
              <a:ext uri="{FF2B5EF4-FFF2-40B4-BE49-F238E27FC236}">
                <a16:creationId xmlns:a16="http://schemas.microsoft.com/office/drawing/2014/main" id="{49DAFBFF-7A82-6ACD-1BA2-EE770D69A501}"/>
              </a:ext>
            </a:extLst>
          </p:cNvPr>
          <p:cNvGraphicFramePr>
            <a:graphicFrameLocks noGrp="1"/>
          </p:cNvGraphicFramePr>
          <p:nvPr>
            <p:extLst>
              <p:ext uri="{D42A27DB-BD31-4B8C-83A1-F6EECF244321}">
                <p14:modId xmlns:p14="http://schemas.microsoft.com/office/powerpoint/2010/main" val="1363696441"/>
              </p:ext>
            </p:extLst>
          </p:nvPr>
        </p:nvGraphicFramePr>
        <p:xfrm>
          <a:off x="0" y="842211"/>
          <a:ext cx="12164603" cy="6298986"/>
        </p:xfrm>
        <a:graphic>
          <a:graphicData uri="http://schemas.openxmlformats.org/drawingml/2006/table">
            <a:tbl>
              <a:tblPr firstRow="1" bandRow="1">
                <a:tableStyleId>{5C22544A-7EE6-4342-B048-85BDC9FD1C3A}</a:tableStyleId>
              </a:tblPr>
              <a:tblGrid>
                <a:gridCol w="2772652">
                  <a:extLst>
                    <a:ext uri="{9D8B030D-6E8A-4147-A177-3AD203B41FA5}">
                      <a16:colId xmlns:a16="http://schemas.microsoft.com/office/drawing/2014/main" val="4228448624"/>
                    </a:ext>
                  </a:extLst>
                </a:gridCol>
                <a:gridCol w="2061566">
                  <a:extLst>
                    <a:ext uri="{9D8B030D-6E8A-4147-A177-3AD203B41FA5}">
                      <a16:colId xmlns:a16="http://schemas.microsoft.com/office/drawing/2014/main" val="3045766719"/>
                    </a:ext>
                  </a:extLst>
                </a:gridCol>
                <a:gridCol w="1332797">
                  <a:extLst>
                    <a:ext uri="{9D8B030D-6E8A-4147-A177-3AD203B41FA5}">
                      <a16:colId xmlns:a16="http://schemas.microsoft.com/office/drawing/2014/main" val="4200901258"/>
                    </a:ext>
                  </a:extLst>
                </a:gridCol>
                <a:gridCol w="1976607">
                  <a:extLst>
                    <a:ext uri="{9D8B030D-6E8A-4147-A177-3AD203B41FA5}">
                      <a16:colId xmlns:a16="http://schemas.microsoft.com/office/drawing/2014/main" val="1105647160"/>
                    </a:ext>
                  </a:extLst>
                </a:gridCol>
                <a:gridCol w="1752447">
                  <a:extLst>
                    <a:ext uri="{9D8B030D-6E8A-4147-A177-3AD203B41FA5}">
                      <a16:colId xmlns:a16="http://schemas.microsoft.com/office/drawing/2014/main" val="1443639103"/>
                    </a:ext>
                  </a:extLst>
                </a:gridCol>
                <a:gridCol w="2268534">
                  <a:extLst>
                    <a:ext uri="{9D8B030D-6E8A-4147-A177-3AD203B41FA5}">
                      <a16:colId xmlns:a16="http://schemas.microsoft.com/office/drawing/2014/main" val="237858075"/>
                    </a:ext>
                  </a:extLst>
                </a:gridCol>
              </a:tblGrid>
              <a:tr h="680613">
                <a:tc>
                  <a:txBody>
                    <a:bodyPr/>
                    <a:lstStyle/>
                    <a:p>
                      <a:r>
                        <a:rPr lang="en-US" dirty="0">
                          <a:solidFill>
                            <a:schemeClr val="tx1"/>
                          </a:solidFill>
                        </a:rPr>
                        <a:t>Knowledge, Skill, Ability (KSA)</a:t>
                      </a:r>
                    </a:p>
                  </a:txBody>
                  <a:tcPr/>
                </a:tc>
                <a:tc>
                  <a:txBody>
                    <a:bodyPr/>
                    <a:lstStyle/>
                    <a:p>
                      <a:r>
                        <a:rPr lang="en-US" dirty="0">
                          <a:solidFill>
                            <a:schemeClr val="tx1"/>
                          </a:solidFill>
                        </a:rPr>
                        <a:t>Application Form with Experience</a:t>
                      </a:r>
                    </a:p>
                  </a:txBody>
                  <a:tcPr/>
                </a:tc>
                <a:tc>
                  <a:txBody>
                    <a:bodyPr/>
                    <a:lstStyle/>
                    <a:p>
                      <a:r>
                        <a:rPr lang="en-US" dirty="0">
                          <a:solidFill>
                            <a:schemeClr val="tx1"/>
                          </a:solidFill>
                        </a:rPr>
                        <a:t>Structured Interview</a:t>
                      </a:r>
                    </a:p>
                  </a:txBody>
                  <a:tcPr/>
                </a:tc>
                <a:tc>
                  <a:txBody>
                    <a:bodyPr/>
                    <a:lstStyle/>
                    <a:p>
                      <a:r>
                        <a:rPr lang="en-US" dirty="0">
                          <a:solidFill>
                            <a:schemeClr val="tx1"/>
                          </a:solidFill>
                        </a:rPr>
                        <a:t>Cognitive  Test</a:t>
                      </a:r>
                    </a:p>
                  </a:txBody>
                  <a:tcPr/>
                </a:tc>
                <a:tc>
                  <a:txBody>
                    <a:bodyPr/>
                    <a:lstStyle/>
                    <a:p>
                      <a:r>
                        <a:rPr lang="en-US" dirty="0">
                          <a:solidFill>
                            <a:schemeClr val="tx1"/>
                          </a:solidFill>
                        </a:rPr>
                        <a:t>Job Sample Test</a:t>
                      </a:r>
                    </a:p>
                  </a:txBody>
                  <a:tcPr/>
                </a:tc>
                <a:tc>
                  <a:txBody>
                    <a:bodyPr/>
                    <a:lstStyle/>
                    <a:p>
                      <a:r>
                        <a:rPr lang="en-US" dirty="0">
                          <a:solidFill>
                            <a:schemeClr val="tx1"/>
                          </a:solidFill>
                        </a:rPr>
                        <a:t>Background and Reference Check</a:t>
                      </a:r>
                    </a:p>
                  </a:txBody>
                  <a:tcPr/>
                </a:tc>
                <a:extLst>
                  <a:ext uri="{0D108BD9-81ED-4DB2-BD59-A6C34878D82A}">
                    <a16:rowId xmlns:a16="http://schemas.microsoft.com/office/drawing/2014/main" val="1415261718"/>
                  </a:ext>
                </a:extLst>
              </a:tr>
              <a:tr h="636746">
                <a:tc>
                  <a:txBody>
                    <a:bodyPr/>
                    <a:lstStyle/>
                    <a:p>
                      <a:r>
                        <a:rPr lang="en-US" dirty="0"/>
                        <a:t>Skill in organizing and managing a calendar </a:t>
                      </a:r>
                    </a:p>
                  </a:txBody>
                  <a:tcPr/>
                </a:tc>
                <a:tc>
                  <a:txBody>
                    <a:bodyPr/>
                    <a:lstStyle/>
                    <a:p>
                      <a:pPr algn="ctr"/>
                      <a:r>
                        <a:rPr lang="en-US" b="1" dirty="0"/>
                        <a:t>X</a:t>
                      </a:r>
                    </a:p>
                  </a:txBody>
                  <a:tcPr/>
                </a:tc>
                <a:tc>
                  <a:txBody>
                    <a:bodyPr/>
                    <a:lstStyle/>
                    <a:p>
                      <a:pPr algn="ctr"/>
                      <a:r>
                        <a:rPr lang="en-US" b="1" dirty="0"/>
                        <a:t>X</a:t>
                      </a:r>
                    </a:p>
                  </a:txBody>
                  <a:tcPr/>
                </a:tc>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264467330"/>
                  </a:ext>
                </a:extLst>
              </a:tr>
              <a:tr h="909638">
                <a:tc>
                  <a:txBody>
                    <a:bodyPr/>
                    <a:lstStyle/>
                    <a:p>
                      <a:r>
                        <a:rPr lang="en-US" sz="1800" b="0" i="0" u="none" strike="noStrike" kern="1200" dirty="0">
                          <a:solidFill>
                            <a:schemeClr val="dk1"/>
                          </a:solidFill>
                          <a:effectLst/>
                          <a:latin typeface="+mn-lt"/>
                          <a:ea typeface="+mn-ea"/>
                          <a:cs typeface="+mn-cs"/>
                        </a:rPr>
                        <a:t>Skill in communicating effectively in both verbal and written</a:t>
                      </a:r>
                      <a:endParaRPr lang="en-US" dirty="0"/>
                    </a:p>
                  </a:txBody>
                  <a:tcPr/>
                </a:tc>
                <a:tc>
                  <a:txBody>
                    <a:bodyPr/>
                    <a:lstStyle/>
                    <a:p>
                      <a:endParaRPr lang="en-US"/>
                    </a:p>
                  </a:txBody>
                  <a:tcPr/>
                </a:tc>
                <a:tc>
                  <a:txBody>
                    <a:bodyPr/>
                    <a:lstStyle/>
                    <a:p>
                      <a:pPr algn="ctr"/>
                      <a:r>
                        <a:rPr lang="en-US" b="1" dirty="0"/>
                        <a:t>X</a:t>
                      </a:r>
                    </a:p>
                  </a:txBody>
                  <a:tcPr/>
                </a:tc>
                <a:tc>
                  <a:txBody>
                    <a:bodyPr/>
                    <a:lstStyle/>
                    <a:p>
                      <a:pPr algn="ctr"/>
                      <a:r>
                        <a:rPr lang="en-US" b="1" dirty="0"/>
                        <a:t>X</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873206384"/>
                  </a:ext>
                </a:extLst>
              </a:tr>
              <a:tr h="909638">
                <a:tc>
                  <a:txBody>
                    <a:bodyPr/>
                    <a:lstStyle/>
                    <a:p>
                      <a:r>
                        <a:rPr lang="en-US" sz="1800" b="0" i="0" u="none" strike="noStrike" kern="1200" dirty="0">
                          <a:solidFill>
                            <a:schemeClr val="dk1"/>
                          </a:solidFill>
                          <a:effectLst/>
                          <a:latin typeface="+mn-lt"/>
                          <a:ea typeface="+mn-ea"/>
                          <a:cs typeface="+mn-cs"/>
                        </a:rPr>
                        <a:t>Knowledge in legal terminology and court procedures</a:t>
                      </a:r>
                      <a:endParaRPr lang="en-US" dirty="0"/>
                    </a:p>
                  </a:txBody>
                  <a:tcPr/>
                </a:tc>
                <a:tc>
                  <a:txBody>
                    <a:bodyPr/>
                    <a:lstStyle/>
                    <a:p>
                      <a:pPr algn="ctr"/>
                      <a:r>
                        <a:rPr lang="en-US" b="1" dirty="0"/>
                        <a:t>X</a:t>
                      </a:r>
                    </a:p>
                  </a:txBody>
                  <a:tcPr/>
                </a:tc>
                <a:tc>
                  <a:txBody>
                    <a:bodyPr/>
                    <a:lstStyle/>
                    <a:p>
                      <a:endParaRPr lang="en-US" dirty="0"/>
                    </a:p>
                  </a:txBody>
                  <a:tcPr/>
                </a:tc>
                <a:tc>
                  <a:txBody>
                    <a:bodyPr/>
                    <a:lstStyle/>
                    <a:p>
                      <a:pPr algn="ctr"/>
                      <a:r>
                        <a:rPr lang="en-US" b="1" dirty="0"/>
                        <a:t>X</a:t>
                      </a:r>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672663089"/>
                  </a:ext>
                </a:extLst>
              </a:tr>
              <a:tr h="636746">
                <a:tc>
                  <a:txBody>
                    <a:bodyPr/>
                    <a:lstStyle/>
                    <a:p>
                      <a:r>
                        <a:rPr lang="en-US" sz="1800" b="0" i="0" u="none" strike="noStrike" kern="1200" dirty="0">
                          <a:solidFill>
                            <a:schemeClr val="dk1"/>
                          </a:solidFill>
                          <a:effectLst/>
                          <a:latin typeface="+mn-lt"/>
                          <a:ea typeface="+mn-ea"/>
                          <a:cs typeface="+mn-cs"/>
                        </a:rPr>
                        <a:t>Skill in proofreading orders for accuracy</a:t>
                      </a:r>
                      <a:endParaRPr lang="en-US" dirty="0"/>
                    </a:p>
                  </a:txBody>
                  <a:tcPr/>
                </a:tc>
                <a:tc>
                  <a:txBody>
                    <a:bodyPr/>
                    <a:lstStyle/>
                    <a:p>
                      <a:endParaRPr lang="en-US" dirty="0"/>
                    </a:p>
                  </a:txBody>
                  <a:tcPr/>
                </a:tc>
                <a:tc>
                  <a:txBody>
                    <a:bodyPr/>
                    <a:lstStyle/>
                    <a:p>
                      <a:endParaRPr lang="en-US" dirty="0"/>
                    </a:p>
                  </a:txBody>
                  <a:tcPr/>
                </a:tc>
                <a:tc>
                  <a:txBody>
                    <a:bodyPr/>
                    <a:lstStyle/>
                    <a:p>
                      <a:pPr algn="ctr"/>
                      <a:endParaRPr lang="en-US" b="1" dirty="0"/>
                    </a:p>
                  </a:txBody>
                  <a:tcPr/>
                </a:tc>
                <a:tc>
                  <a:txBody>
                    <a:bodyPr/>
                    <a:lstStyle/>
                    <a:p>
                      <a:pPr algn="ctr"/>
                      <a:r>
                        <a:rPr lang="en-US" b="1" dirty="0"/>
                        <a:t>X</a:t>
                      </a:r>
                    </a:p>
                  </a:txBody>
                  <a:tcPr/>
                </a:tc>
                <a:tc>
                  <a:txBody>
                    <a:bodyPr/>
                    <a:lstStyle/>
                    <a:p>
                      <a:endParaRPr lang="en-US" dirty="0"/>
                    </a:p>
                  </a:txBody>
                  <a:tcPr/>
                </a:tc>
                <a:extLst>
                  <a:ext uri="{0D108BD9-81ED-4DB2-BD59-A6C34878D82A}">
                    <a16:rowId xmlns:a16="http://schemas.microsoft.com/office/drawing/2014/main" val="1576160018"/>
                  </a:ext>
                </a:extLst>
              </a:tr>
              <a:tr h="680613">
                <a:tc>
                  <a:txBody>
                    <a:bodyPr/>
                    <a:lstStyle/>
                    <a:p>
                      <a:r>
                        <a:rPr lang="en-US" sz="1800" b="0" i="0" u="none" strike="noStrike" kern="1200" dirty="0">
                          <a:solidFill>
                            <a:schemeClr val="dk1"/>
                          </a:solidFill>
                          <a:effectLst/>
                          <a:latin typeface="+mn-lt"/>
                          <a:ea typeface="+mn-ea"/>
                          <a:cs typeface="+mn-cs"/>
                        </a:rPr>
                        <a:t>Skill in record keeping and filing methods</a:t>
                      </a:r>
                      <a:endParaRPr lang="en-US" dirty="0"/>
                    </a:p>
                  </a:txBody>
                  <a:tcPr/>
                </a:tc>
                <a:tc>
                  <a:txBody>
                    <a:bodyPr/>
                    <a:lstStyle/>
                    <a:p>
                      <a:pPr algn="ctr"/>
                      <a:r>
                        <a:rPr lang="en-US" b="1" dirty="0"/>
                        <a:t>X</a:t>
                      </a:r>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796595525"/>
                  </a:ext>
                </a:extLst>
              </a:tr>
              <a:tr h="636746">
                <a:tc>
                  <a:txBody>
                    <a:bodyPr/>
                    <a:lstStyle/>
                    <a:p>
                      <a:r>
                        <a:rPr lang="en-US" sz="1800" b="0" i="0" u="none" strike="noStrike" kern="1200" dirty="0">
                          <a:solidFill>
                            <a:schemeClr val="dk1"/>
                          </a:solidFill>
                          <a:effectLst/>
                          <a:latin typeface="+mn-lt"/>
                          <a:ea typeface="+mn-ea"/>
                          <a:cs typeface="+mn-cs"/>
                        </a:rPr>
                        <a:t>Ability to use professionalism when dealing with irate people </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pPr algn="ctr"/>
                      <a:endParaRPr lang="en-US"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t>X</a:t>
                      </a:r>
                    </a:p>
                    <a:p>
                      <a:endParaRPr lang="en-US" dirty="0"/>
                    </a:p>
                  </a:txBody>
                  <a:tcPr/>
                </a:tc>
                <a:extLst>
                  <a:ext uri="{0D108BD9-81ED-4DB2-BD59-A6C34878D82A}">
                    <a16:rowId xmlns:a16="http://schemas.microsoft.com/office/drawing/2014/main" val="3467547202"/>
                  </a:ext>
                </a:extLst>
              </a:tr>
              <a:tr h="909638">
                <a:tc>
                  <a:txBody>
                    <a:bodyPr/>
                    <a:lstStyle/>
                    <a:p>
                      <a:r>
                        <a:rPr lang="en-US" sz="1800" b="0" i="0" u="none" strike="noStrike" kern="1200" dirty="0">
                          <a:solidFill>
                            <a:schemeClr val="dk1"/>
                          </a:solidFill>
                          <a:effectLst/>
                          <a:latin typeface="+mn-lt"/>
                          <a:ea typeface="+mn-ea"/>
                          <a:cs typeface="+mn-cs"/>
                        </a:rPr>
                        <a:t>Ability to maintain confidentiality and discretion</a:t>
                      </a:r>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pPr algn="ctr"/>
                      <a:endParaRPr lang="en-US" b="1" dirty="0"/>
                    </a:p>
                    <a:p>
                      <a:pPr algn="ctr"/>
                      <a:r>
                        <a:rPr lang="en-US" sz="1800" b="1" dirty="0"/>
                        <a:t>X</a:t>
                      </a:r>
                    </a:p>
                  </a:txBody>
                  <a:tcPr/>
                </a:tc>
                <a:extLst>
                  <a:ext uri="{0D108BD9-81ED-4DB2-BD59-A6C34878D82A}">
                    <a16:rowId xmlns:a16="http://schemas.microsoft.com/office/drawing/2014/main" val="165859641"/>
                  </a:ext>
                </a:extLst>
              </a:tr>
            </a:tbl>
          </a:graphicData>
        </a:graphic>
      </p:graphicFrame>
      <p:sp>
        <p:nvSpPr>
          <p:cNvPr id="13" name="TextBox 12">
            <a:extLst>
              <a:ext uri="{FF2B5EF4-FFF2-40B4-BE49-F238E27FC236}">
                <a16:creationId xmlns:a16="http://schemas.microsoft.com/office/drawing/2014/main" id="{7F4E5808-D4A7-2C6C-0D89-4911284C6B92}"/>
              </a:ext>
            </a:extLst>
          </p:cNvPr>
          <p:cNvSpPr txBox="1"/>
          <p:nvPr/>
        </p:nvSpPr>
        <p:spPr>
          <a:xfrm>
            <a:off x="3128212" y="132347"/>
            <a:ext cx="5558588" cy="707886"/>
          </a:xfrm>
          <a:prstGeom prst="rect">
            <a:avLst/>
          </a:prstGeom>
          <a:noFill/>
        </p:spPr>
        <p:txBody>
          <a:bodyPr wrap="square" rtlCol="0">
            <a:spAutoFit/>
          </a:bodyPr>
          <a:lstStyle/>
          <a:p>
            <a:pPr algn="ctr"/>
            <a:r>
              <a:rPr lang="en-US" sz="4000" dirty="0"/>
              <a:t>SELECTION PLAN TABLE </a:t>
            </a:r>
          </a:p>
        </p:txBody>
      </p:sp>
    </p:spTree>
    <p:extLst>
      <p:ext uri="{BB962C8B-B14F-4D97-AF65-F5344CB8AC3E}">
        <p14:creationId xmlns:p14="http://schemas.microsoft.com/office/powerpoint/2010/main" val="39964505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BE4CC-490A-AFD9-9ECB-6687AB391889}"/>
              </a:ext>
            </a:extLst>
          </p:cNvPr>
          <p:cNvSpPr>
            <a:spLocks noGrp="1"/>
          </p:cNvSpPr>
          <p:nvPr>
            <p:ph type="title"/>
          </p:nvPr>
        </p:nvSpPr>
        <p:spPr>
          <a:xfrm>
            <a:off x="1097280" y="286603"/>
            <a:ext cx="10058400" cy="1113572"/>
          </a:xfrm>
        </p:spPr>
        <p:txBody>
          <a:bodyPr/>
          <a:lstStyle/>
          <a:p>
            <a:pPr algn="ctr"/>
            <a:r>
              <a:rPr lang="en-US" dirty="0"/>
              <a:t>STRUCTURED INTERVIEW PROTOCOL </a:t>
            </a:r>
          </a:p>
        </p:txBody>
      </p:sp>
      <p:graphicFrame>
        <p:nvGraphicFramePr>
          <p:cNvPr id="6" name="Table 6">
            <a:extLst>
              <a:ext uri="{FF2B5EF4-FFF2-40B4-BE49-F238E27FC236}">
                <a16:creationId xmlns:a16="http://schemas.microsoft.com/office/drawing/2014/main" id="{58350547-A26A-45F8-EEF9-82AB4539CB5A}"/>
              </a:ext>
            </a:extLst>
          </p:cNvPr>
          <p:cNvGraphicFramePr>
            <a:graphicFrameLocks noGrp="1"/>
          </p:cNvGraphicFramePr>
          <p:nvPr>
            <p:extLst>
              <p:ext uri="{D42A27DB-BD31-4B8C-83A1-F6EECF244321}">
                <p14:modId xmlns:p14="http://schemas.microsoft.com/office/powerpoint/2010/main" val="755169263"/>
              </p:ext>
            </p:extLst>
          </p:nvPr>
        </p:nvGraphicFramePr>
        <p:xfrm>
          <a:off x="723899" y="1543049"/>
          <a:ext cx="10934700" cy="390525"/>
        </p:xfrm>
        <a:graphic>
          <a:graphicData uri="http://schemas.openxmlformats.org/drawingml/2006/table">
            <a:tbl>
              <a:tblPr firstRow="1" bandRow="1">
                <a:tableStyleId>{5C22544A-7EE6-4342-B048-85BDC9FD1C3A}</a:tableStyleId>
              </a:tblPr>
              <a:tblGrid>
                <a:gridCol w="3644900">
                  <a:extLst>
                    <a:ext uri="{9D8B030D-6E8A-4147-A177-3AD203B41FA5}">
                      <a16:colId xmlns:a16="http://schemas.microsoft.com/office/drawing/2014/main" val="2199950172"/>
                    </a:ext>
                  </a:extLst>
                </a:gridCol>
                <a:gridCol w="3644900">
                  <a:extLst>
                    <a:ext uri="{9D8B030D-6E8A-4147-A177-3AD203B41FA5}">
                      <a16:colId xmlns:a16="http://schemas.microsoft.com/office/drawing/2014/main" val="3199070659"/>
                    </a:ext>
                  </a:extLst>
                </a:gridCol>
                <a:gridCol w="3644900">
                  <a:extLst>
                    <a:ext uri="{9D8B030D-6E8A-4147-A177-3AD203B41FA5}">
                      <a16:colId xmlns:a16="http://schemas.microsoft.com/office/drawing/2014/main" val="1065481959"/>
                    </a:ext>
                  </a:extLst>
                </a:gridCol>
              </a:tblGrid>
              <a:tr h="390525">
                <a:tc>
                  <a:txBody>
                    <a:bodyPr/>
                    <a:lstStyle/>
                    <a:p>
                      <a:pPr algn="ctr"/>
                      <a:r>
                        <a:rPr lang="en-US" dirty="0"/>
                        <a:t>KSA</a:t>
                      </a:r>
                    </a:p>
                  </a:txBody>
                  <a:tcPr/>
                </a:tc>
                <a:tc>
                  <a:txBody>
                    <a:bodyPr/>
                    <a:lstStyle/>
                    <a:p>
                      <a:pPr algn="ctr"/>
                      <a:r>
                        <a:rPr lang="en-US" dirty="0"/>
                        <a:t>Interview Question</a:t>
                      </a:r>
                    </a:p>
                  </a:txBody>
                  <a:tcPr/>
                </a:tc>
                <a:tc>
                  <a:txBody>
                    <a:bodyPr/>
                    <a:lstStyle/>
                    <a:p>
                      <a:pPr algn="ctr"/>
                      <a:r>
                        <a:rPr lang="en-US" dirty="0"/>
                        <a:t>Follow-up Question</a:t>
                      </a:r>
                    </a:p>
                  </a:txBody>
                  <a:tcPr/>
                </a:tc>
                <a:extLst>
                  <a:ext uri="{0D108BD9-81ED-4DB2-BD59-A6C34878D82A}">
                    <a16:rowId xmlns:a16="http://schemas.microsoft.com/office/drawing/2014/main" val="2257347973"/>
                  </a:ext>
                </a:extLst>
              </a:tr>
            </a:tbl>
          </a:graphicData>
        </a:graphic>
      </p:graphicFrame>
      <p:graphicFrame>
        <p:nvGraphicFramePr>
          <p:cNvPr id="7" name="Table 7">
            <a:extLst>
              <a:ext uri="{FF2B5EF4-FFF2-40B4-BE49-F238E27FC236}">
                <a16:creationId xmlns:a16="http://schemas.microsoft.com/office/drawing/2014/main" id="{41326BC8-BD34-35BE-94F1-7CAFB0E05D33}"/>
              </a:ext>
            </a:extLst>
          </p:cNvPr>
          <p:cNvGraphicFramePr>
            <a:graphicFrameLocks noGrp="1"/>
          </p:cNvGraphicFramePr>
          <p:nvPr>
            <p:extLst>
              <p:ext uri="{D42A27DB-BD31-4B8C-83A1-F6EECF244321}">
                <p14:modId xmlns:p14="http://schemas.microsoft.com/office/powerpoint/2010/main" val="1950160261"/>
              </p:ext>
            </p:extLst>
          </p:nvPr>
        </p:nvGraphicFramePr>
        <p:xfrm>
          <a:off x="723899" y="2009775"/>
          <a:ext cx="10934700" cy="4267608"/>
        </p:xfrm>
        <a:graphic>
          <a:graphicData uri="http://schemas.openxmlformats.org/drawingml/2006/table">
            <a:tbl>
              <a:tblPr firstRow="1" bandRow="1">
                <a:tableStyleId>{5C22544A-7EE6-4342-B048-85BDC9FD1C3A}</a:tableStyleId>
              </a:tblPr>
              <a:tblGrid>
                <a:gridCol w="3644900">
                  <a:extLst>
                    <a:ext uri="{9D8B030D-6E8A-4147-A177-3AD203B41FA5}">
                      <a16:colId xmlns:a16="http://schemas.microsoft.com/office/drawing/2014/main" val="1474177479"/>
                    </a:ext>
                  </a:extLst>
                </a:gridCol>
                <a:gridCol w="3644900">
                  <a:extLst>
                    <a:ext uri="{9D8B030D-6E8A-4147-A177-3AD203B41FA5}">
                      <a16:colId xmlns:a16="http://schemas.microsoft.com/office/drawing/2014/main" val="3804120108"/>
                    </a:ext>
                  </a:extLst>
                </a:gridCol>
                <a:gridCol w="3644900">
                  <a:extLst>
                    <a:ext uri="{9D8B030D-6E8A-4147-A177-3AD203B41FA5}">
                      <a16:colId xmlns:a16="http://schemas.microsoft.com/office/drawing/2014/main" val="1187031552"/>
                    </a:ext>
                  </a:extLst>
                </a:gridCol>
              </a:tblGrid>
              <a:tr h="1067208">
                <a:tc>
                  <a:txBody>
                    <a:bodyPr/>
                    <a:lstStyle/>
                    <a:p>
                      <a:r>
                        <a:rPr lang="en-US" sz="1800" b="0" i="0" u="none" strike="noStrike" kern="1200" dirty="0">
                          <a:solidFill>
                            <a:schemeClr val="tx1"/>
                          </a:solidFill>
                          <a:effectLst/>
                          <a:latin typeface="+mn-lt"/>
                          <a:ea typeface="+mn-ea"/>
                          <a:cs typeface="+mn-cs"/>
                        </a:rPr>
                        <a:t>Skill in keeping an organized calendar  </a:t>
                      </a:r>
                      <a:endParaRPr lang="en-US" b="0" dirty="0">
                        <a:solidFill>
                          <a:schemeClr val="tx1"/>
                        </a:solidFill>
                      </a:endParaRPr>
                    </a:p>
                  </a:txBody>
                  <a:tcPr/>
                </a:tc>
                <a:tc>
                  <a:txBody>
                    <a:bodyPr/>
                    <a:lstStyle/>
                    <a:p>
                      <a:pPr rtl="0"/>
                      <a:r>
                        <a:rPr lang="en-US" sz="1800" b="0" i="0" u="none" strike="noStrike" kern="1200" dirty="0">
                          <a:solidFill>
                            <a:schemeClr val="tx1"/>
                          </a:solidFill>
                          <a:effectLst/>
                          <a:latin typeface="+mn-lt"/>
                          <a:ea typeface="+mn-ea"/>
                          <a:cs typeface="+mn-cs"/>
                        </a:rPr>
                        <a:t>Tell me about the strategies you would use to prevent overbooking or double-booking hearings?</a:t>
                      </a:r>
                      <a:endParaRPr lang="en-US" dirty="0">
                        <a:solidFill>
                          <a:schemeClr val="tx1"/>
                        </a:solidFill>
                      </a:endParaRPr>
                    </a:p>
                  </a:txBody>
                  <a:tcPr/>
                </a:tc>
                <a:tc>
                  <a:txBody>
                    <a:bodyPr/>
                    <a:lstStyle/>
                    <a:p>
                      <a:pPr rtl="0"/>
                      <a:r>
                        <a:rPr lang="en-US" sz="1800" b="0" i="0" u="none" strike="noStrike" kern="1200" dirty="0">
                          <a:solidFill>
                            <a:schemeClr val="tx1"/>
                          </a:solidFill>
                          <a:effectLst/>
                          <a:latin typeface="+mn-lt"/>
                          <a:ea typeface="+mn-ea"/>
                          <a:cs typeface="+mn-cs"/>
                        </a:rPr>
                        <a:t>Suppose you inadvertently double-booked two all day hearings. How would you fix this problem? </a:t>
                      </a:r>
                      <a:endParaRPr lang="en-US" dirty="0">
                        <a:solidFill>
                          <a:schemeClr val="tx1"/>
                        </a:solidFill>
                      </a:endParaRPr>
                    </a:p>
                  </a:txBody>
                  <a:tcPr/>
                </a:tc>
                <a:extLst>
                  <a:ext uri="{0D108BD9-81ED-4DB2-BD59-A6C34878D82A}">
                    <a16:rowId xmlns:a16="http://schemas.microsoft.com/office/drawing/2014/main" val="1496647436"/>
                  </a:ext>
                </a:extLst>
              </a:tr>
              <a:tr h="1981488">
                <a:tc>
                  <a:txBody>
                    <a:bodyPr/>
                    <a:lstStyle/>
                    <a:p>
                      <a:r>
                        <a:rPr lang="en-US" sz="1800" b="0" i="0" u="none" strike="noStrike" kern="1200" dirty="0">
                          <a:solidFill>
                            <a:schemeClr val="tx1"/>
                          </a:solidFill>
                          <a:effectLst/>
                          <a:latin typeface="+mn-lt"/>
                          <a:ea typeface="+mn-ea"/>
                          <a:cs typeface="+mn-cs"/>
                        </a:rPr>
                        <a:t>Skill in communicating to keep everyone informed </a:t>
                      </a:r>
                      <a:endParaRPr lang="en-US" b="0" dirty="0">
                        <a:solidFill>
                          <a:schemeClr val="tx1"/>
                        </a:solidFill>
                      </a:endParaRPr>
                    </a:p>
                  </a:txBody>
                  <a:tcPr/>
                </a:tc>
                <a:tc>
                  <a:txBody>
                    <a:bodyPr/>
                    <a:lstStyle/>
                    <a:p>
                      <a:r>
                        <a:rPr lang="en-US" sz="1800" b="0" i="0" u="none" strike="noStrike" kern="1200" dirty="0">
                          <a:solidFill>
                            <a:schemeClr val="dk1"/>
                          </a:solidFill>
                          <a:effectLst/>
                          <a:latin typeface="+mn-lt"/>
                          <a:ea typeface="+mn-ea"/>
                          <a:cs typeface="+mn-cs"/>
                        </a:rPr>
                        <a:t>How do you ensure that all parties and the division staff are informed about schedule changes promptly if a case is settled at the last minute no longer requiring a hearing? What communication methods do you use?</a:t>
                      </a:r>
                      <a:endParaRPr lang="en-US" dirty="0"/>
                    </a:p>
                  </a:txBody>
                  <a:tcPr/>
                </a:tc>
                <a:tc>
                  <a:txBody>
                    <a:bodyPr/>
                    <a:lstStyle/>
                    <a:p>
                      <a:r>
                        <a:rPr lang="en-US" sz="1800" b="0" i="0" u="none" strike="noStrike" kern="1200" dirty="0">
                          <a:solidFill>
                            <a:schemeClr val="dk1"/>
                          </a:solidFill>
                          <a:effectLst/>
                          <a:latin typeface="+mn-lt"/>
                          <a:ea typeface="+mn-ea"/>
                          <a:cs typeface="+mn-cs"/>
                        </a:rPr>
                        <a:t>Have you ever worked with someone who lacked communication skills? How did you address the situation? What was the outcome?</a:t>
                      </a:r>
                      <a:endParaRPr lang="en-US" dirty="0"/>
                    </a:p>
                  </a:txBody>
                  <a:tcPr/>
                </a:tc>
                <a:extLst>
                  <a:ext uri="{0D108BD9-81ED-4DB2-BD59-A6C34878D82A}">
                    <a16:rowId xmlns:a16="http://schemas.microsoft.com/office/drawing/2014/main" val="4044413958"/>
                  </a:ext>
                </a:extLst>
              </a:tr>
              <a:tr h="1170880">
                <a:tc>
                  <a:txBody>
                    <a:bodyPr/>
                    <a:lstStyle/>
                    <a:p>
                      <a:r>
                        <a:rPr lang="en-US" sz="1800" b="0" i="0" u="none" strike="noStrike" kern="1200" dirty="0">
                          <a:solidFill>
                            <a:schemeClr val="dk1"/>
                          </a:solidFill>
                          <a:effectLst/>
                          <a:latin typeface="+mn-lt"/>
                          <a:ea typeface="+mn-ea"/>
                          <a:cs typeface="+mn-cs"/>
                        </a:rPr>
                        <a:t>Knowledge in understanding legal terminology and explaining court procedures </a:t>
                      </a:r>
                      <a:endParaRPr lang="en-US" b="0" dirty="0"/>
                    </a:p>
                  </a:txBody>
                  <a:tcPr/>
                </a:tc>
                <a:tc>
                  <a:txBody>
                    <a:bodyPr/>
                    <a:lstStyle/>
                    <a:p>
                      <a:r>
                        <a:rPr lang="en-US" sz="1800" b="0" i="0" u="none" strike="noStrike" kern="1200" dirty="0">
                          <a:solidFill>
                            <a:schemeClr val="dk1"/>
                          </a:solidFill>
                          <a:effectLst/>
                          <a:latin typeface="+mn-lt"/>
                          <a:ea typeface="+mn-ea"/>
                          <a:cs typeface="+mn-cs"/>
                        </a:rPr>
                        <a:t>How would you explain to a pro-se party what “ex-</a:t>
                      </a:r>
                      <a:r>
                        <a:rPr lang="en-US" sz="1800" b="0" i="0" u="none" strike="noStrike" kern="1200" dirty="0" err="1">
                          <a:solidFill>
                            <a:schemeClr val="dk1"/>
                          </a:solidFill>
                          <a:effectLst/>
                          <a:latin typeface="+mn-lt"/>
                          <a:ea typeface="+mn-ea"/>
                          <a:cs typeface="+mn-cs"/>
                        </a:rPr>
                        <a:t>parte</a:t>
                      </a:r>
                      <a:r>
                        <a:rPr lang="en-US" sz="1800" b="0" i="0" u="none" strike="noStrike" kern="1200" dirty="0">
                          <a:solidFill>
                            <a:schemeClr val="dk1"/>
                          </a:solidFill>
                          <a:effectLst/>
                          <a:latin typeface="+mn-lt"/>
                          <a:ea typeface="+mn-ea"/>
                          <a:cs typeface="+mn-cs"/>
                        </a:rPr>
                        <a:t>” means and why a Judge must avoid it?</a:t>
                      </a:r>
                      <a:endParaRPr lang="en-US" dirty="0"/>
                    </a:p>
                  </a:txBody>
                  <a:tcPr/>
                </a:tc>
                <a:tc>
                  <a:txBody>
                    <a:bodyPr/>
                    <a:lstStyle/>
                    <a:p>
                      <a:r>
                        <a:rPr lang="en-US" sz="1800" b="0" i="0" u="none" strike="noStrike" kern="1200" dirty="0">
                          <a:solidFill>
                            <a:schemeClr val="dk1"/>
                          </a:solidFill>
                          <a:effectLst/>
                          <a:latin typeface="+mn-lt"/>
                          <a:ea typeface="+mn-ea"/>
                          <a:cs typeface="+mn-cs"/>
                        </a:rPr>
                        <a:t>Suppose you had to explain a legal term that you were not familiar with. How would you handle this situation?</a:t>
                      </a:r>
                      <a:endParaRPr lang="en-US" dirty="0"/>
                    </a:p>
                  </a:txBody>
                  <a:tcPr/>
                </a:tc>
                <a:extLst>
                  <a:ext uri="{0D108BD9-81ED-4DB2-BD59-A6C34878D82A}">
                    <a16:rowId xmlns:a16="http://schemas.microsoft.com/office/drawing/2014/main" val="1626217446"/>
                  </a:ext>
                </a:extLst>
              </a:tr>
            </a:tbl>
          </a:graphicData>
        </a:graphic>
      </p:graphicFrame>
    </p:spTree>
    <p:extLst>
      <p:ext uri="{BB962C8B-B14F-4D97-AF65-F5344CB8AC3E}">
        <p14:creationId xmlns:p14="http://schemas.microsoft.com/office/powerpoint/2010/main" val="34165450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6CF2E-AD3C-23BB-7778-A4429FDD3276}"/>
              </a:ext>
            </a:extLst>
          </p:cNvPr>
          <p:cNvSpPr>
            <a:spLocks noGrp="1"/>
          </p:cNvSpPr>
          <p:nvPr>
            <p:ph type="title"/>
          </p:nvPr>
        </p:nvSpPr>
        <p:spPr/>
        <p:txBody>
          <a:bodyPr/>
          <a:lstStyle/>
          <a:p>
            <a:pPr algn="ctr"/>
            <a:r>
              <a:rPr lang="en-US" dirty="0"/>
              <a:t>Recommendations for Training </a:t>
            </a:r>
            <a:br>
              <a:rPr lang="en-US" dirty="0"/>
            </a:br>
            <a:r>
              <a:rPr lang="en-US" dirty="0"/>
              <a:t>and Development </a:t>
            </a:r>
          </a:p>
        </p:txBody>
      </p:sp>
      <p:sp>
        <p:nvSpPr>
          <p:cNvPr id="3" name="TextBox 2">
            <a:extLst>
              <a:ext uri="{FF2B5EF4-FFF2-40B4-BE49-F238E27FC236}">
                <a16:creationId xmlns:a16="http://schemas.microsoft.com/office/drawing/2014/main" id="{A236887E-C6DF-DDC3-8756-934CA0968028}"/>
              </a:ext>
            </a:extLst>
          </p:cNvPr>
          <p:cNvSpPr txBox="1"/>
          <p:nvPr/>
        </p:nvSpPr>
        <p:spPr>
          <a:xfrm>
            <a:off x="1900719" y="1849349"/>
            <a:ext cx="8589196" cy="4924425"/>
          </a:xfrm>
          <a:prstGeom prst="rect">
            <a:avLst/>
          </a:prstGeom>
          <a:noFill/>
        </p:spPr>
        <p:txBody>
          <a:bodyPr wrap="square" rtlCol="0">
            <a:spAutoFit/>
          </a:bodyPr>
          <a:lstStyle/>
          <a:p>
            <a:r>
              <a:rPr lang="en-US" sz="2000" b="1" i="0" u="none" strike="noStrike" dirty="0">
                <a:solidFill>
                  <a:srgbClr val="262626"/>
                </a:solidFill>
                <a:effectLst/>
                <a:latin typeface="Arial" panose="020B0604020202020204" pitchFamily="34" charset="0"/>
              </a:rPr>
              <a:t>Skill: </a:t>
            </a:r>
            <a:r>
              <a:rPr lang="en-US" sz="2000" b="0" i="0" u="none" strike="noStrike" dirty="0">
                <a:solidFill>
                  <a:srgbClr val="262626"/>
                </a:solidFill>
                <a:effectLst/>
                <a:latin typeface="Arial" panose="020B0604020202020204" pitchFamily="34" charset="0"/>
              </a:rPr>
              <a:t>Researching laws and regulations to prepare legal document drafts.</a:t>
            </a:r>
          </a:p>
          <a:p>
            <a:endParaRPr lang="en-US" sz="2000" dirty="0">
              <a:solidFill>
                <a:srgbClr val="262626"/>
              </a:solidFill>
              <a:latin typeface="Arial" panose="020B0604020202020204" pitchFamily="34" charset="0"/>
            </a:endParaRPr>
          </a:p>
          <a:p>
            <a:pPr rtl="0">
              <a:spcBef>
                <a:spcPts val="0"/>
              </a:spcBef>
              <a:spcAft>
                <a:spcPts val="0"/>
              </a:spcAft>
            </a:pPr>
            <a:r>
              <a:rPr lang="en-US" sz="2000" b="1" i="0" u="none" strike="noStrike" dirty="0">
                <a:solidFill>
                  <a:srgbClr val="262626"/>
                </a:solidFill>
                <a:effectLst/>
                <a:latin typeface="Arial" panose="020B0604020202020204" pitchFamily="34" charset="0"/>
              </a:rPr>
              <a:t>Why Training and Development is needed: </a:t>
            </a:r>
            <a:r>
              <a:rPr lang="en-US" sz="2000" b="0" i="0" u="none" strike="noStrike" dirty="0">
                <a:solidFill>
                  <a:srgbClr val="262626"/>
                </a:solidFill>
                <a:effectLst/>
                <a:latin typeface="Arial" panose="020B0604020202020204" pitchFamily="34" charset="0"/>
              </a:rPr>
              <a:t>Family Court</a:t>
            </a:r>
            <a:r>
              <a:rPr lang="en-US" sz="2000" b="1" i="0" u="none" strike="noStrike" dirty="0">
                <a:solidFill>
                  <a:srgbClr val="262626"/>
                </a:solidFill>
                <a:effectLst/>
                <a:latin typeface="Arial" panose="020B0604020202020204" pitchFamily="34" charset="0"/>
              </a:rPr>
              <a:t> </a:t>
            </a:r>
            <a:r>
              <a:rPr lang="en-US" sz="2000" b="0" i="0" u="none" strike="noStrike" dirty="0">
                <a:solidFill>
                  <a:srgbClr val="262626"/>
                </a:solidFill>
                <a:effectLst/>
                <a:latin typeface="Arial" panose="020B0604020202020204" pitchFamily="34" charset="0"/>
              </a:rPr>
              <a:t>laws and statues are constantly changing. A judicial assistant should possess research skills to ensure the drafting of orders and legal documents are in compliance according to the laws, regulations, and statutes of the state. </a:t>
            </a:r>
          </a:p>
          <a:p>
            <a:pPr rtl="0">
              <a:spcBef>
                <a:spcPts val="0"/>
              </a:spcBef>
              <a:spcAft>
                <a:spcPts val="0"/>
              </a:spcAft>
            </a:pPr>
            <a:endParaRPr lang="en-US" sz="2000" dirty="0">
              <a:solidFill>
                <a:srgbClr val="262626"/>
              </a:solidFill>
              <a:latin typeface="Arial" panose="020B0604020202020204" pitchFamily="34" charset="0"/>
            </a:endParaRPr>
          </a:p>
          <a:p>
            <a:pPr rtl="0">
              <a:spcBef>
                <a:spcPts val="0"/>
              </a:spcBef>
              <a:spcAft>
                <a:spcPts val="0"/>
              </a:spcAft>
            </a:pPr>
            <a:r>
              <a:rPr lang="en-US" sz="2000" b="1" i="0" u="none" strike="noStrike" dirty="0">
                <a:solidFill>
                  <a:srgbClr val="262626"/>
                </a:solidFill>
                <a:effectLst/>
                <a:latin typeface="Arial" panose="020B0604020202020204" pitchFamily="34" charset="0"/>
              </a:rPr>
              <a:t>Recommendations for Training and Development:</a:t>
            </a:r>
            <a:endParaRPr lang="en-US" sz="2000" b="0" dirty="0">
              <a:effectLst/>
            </a:endParaRPr>
          </a:p>
          <a:p>
            <a:pPr rtl="0" fontAlgn="base">
              <a:spcBef>
                <a:spcPts val="0"/>
              </a:spcBef>
              <a:spcAft>
                <a:spcPts val="0"/>
              </a:spcAft>
              <a:buFont typeface="Arial" panose="020B0604020202020204" pitchFamily="34" charset="0"/>
              <a:buChar char="•"/>
            </a:pPr>
            <a:r>
              <a:rPr lang="en-US" sz="2000" b="0" i="0" u="none" strike="noStrike" dirty="0">
                <a:solidFill>
                  <a:srgbClr val="262626"/>
                </a:solidFill>
                <a:effectLst/>
                <a:latin typeface="Arial" panose="020B0604020202020204" pitchFamily="34" charset="0"/>
              </a:rPr>
              <a:t>Participate in judicial conferences, seminars, and webinars along with Judges</a:t>
            </a:r>
          </a:p>
          <a:p>
            <a:pPr rtl="0" fontAlgn="base">
              <a:spcBef>
                <a:spcPts val="0"/>
              </a:spcBef>
              <a:spcAft>
                <a:spcPts val="0"/>
              </a:spcAft>
              <a:buFont typeface="Arial" panose="020B0604020202020204" pitchFamily="34" charset="0"/>
              <a:buChar char="•"/>
            </a:pPr>
            <a:r>
              <a:rPr lang="en-US" sz="2000" b="0" i="0" u="none" strike="noStrike" dirty="0">
                <a:solidFill>
                  <a:srgbClr val="262626"/>
                </a:solidFill>
                <a:effectLst/>
                <a:latin typeface="Arial" panose="020B0604020202020204" pitchFamily="34" charset="0"/>
              </a:rPr>
              <a:t>Attend legal administrative webinar training</a:t>
            </a:r>
          </a:p>
          <a:p>
            <a:pPr rtl="0" fontAlgn="base">
              <a:spcBef>
                <a:spcPts val="0"/>
              </a:spcBef>
              <a:spcAft>
                <a:spcPts val="0"/>
              </a:spcAft>
              <a:buFont typeface="Arial" panose="020B0604020202020204" pitchFamily="34" charset="0"/>
              <a:buChar char="•"/>
            </a:pPr>
            <a:r>
              <a:rPr lang="en-US" sz="2000" b="0" i="0" u="none" strike="noStrike" dirty="0">
                <a:solidFill>
                  <a:srgbClr val="262626"/>
                </a:solidFill>
                <a:effectLst/>
                <a:latin typeface="Arial" panose="020B0604020202020204" pitchFamily="34" charset="0"/>
              </a:rPr>
              <a:t>Attend monthly committee meetings</a:t>
            </a:r>
          </a:p>
          <a:p>
            <a:pPr rtl="0" fontAlgn="base">
              <a:spcBef>
                <a:spcPts val="0"/>
              </a:spcBef>
              <a:spcAft>
                <a:spcPts val="0"/>
              </a:spcAft>
              <a:buFont typeface="Arial" panose="020B0604020202020204" pitchFamily="34" charset="0"/>
              <a:buChar char="•"/>
            </a:pPr>
            <a:r>
              <a:rPr lang="en-US" sz="2000" dirty="0">
                <a:solidFill>
                  <a:srgbClr val="262626"/>
                </a:solidFill>
                <a:latin typeface="Arial" panose="020B0604020202020204" pitchFamily="34" charset="0"/>
              </a:rPr>
              <a:t>Attend bi-annual emotional intelligence training</a:t>
            </a:r>
            <a:endParaRPr lang="en-US" sz="2000" b="0" i="0" u="none" strike="noStrike" dirty="0">
              <a:solidFill>
                <a:srgbClr val="262626"/>
              </a:solidFill>
              <a:effectLst/>
              <a:latin typeface="Arial" panose="020B0604020202020204" pitchFamily="34" charset="0"/>
            </a:endParaRPr>
          </a:p>
          <a:p>
            <a:pPr rtl="0">
              <a:spcBef>
                <a:spcPts val="0"/>
              </a:spcBef>
              <a:spcAft>
                <a:spcPts val="0"/>
              </a:spcAft>
            </a:pPr>
            <a:endParaRPr lang="en-US" b="1" dirty="0">
              <a:effectLst/>
            </a:endParaRPr>
          </a:p>
          <a:p>
            <a:br>
              <a:rPr lang="en-US" dirty="0"/>
            </a:br>
            <a:endParaRPr lang="en-US" dirty="0"/>
          </a:p>
        </p:txBody>
      </p:sp>
    </p:spTree>
    <p:extLst>
      <p:ext uri="{BB962C8B-B14F-4D97-AF65-F5344CB8AC3E}">
        <p14:creationId xmlns:p14="http://schemas.microsoft.com/office/powerpoint/2010/main" val="1544193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9" name="Rectangle 3078">
            <a:extLst>
              <a:ext uri="{FF2B5EF4-FFF2-40B4-BE49-F238E27FC236}">
                <a16:creationId xmlns:a16="http://schemas.microsoft.com/office/drawing/2014/main" id="{7D379150-F6B4-45C8-BE10-6B278AD40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81" name="Rectangle 3080">
            <a:extLst>
              <a:ext uri="{FF2B5EF4-FFF2-40B4-BE49-F238E27FC236}">
                <a16:creationId xmlns:a16="http://schemas.microsoft.com/office/drawing/2014/main" id="{5FFCF544-A370-4A5D-A95F-CA6E0E7191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083" name="Straight Connector 3082">
            <a:extLst>
              <a:ext uri="{FF2B5EF4-FFF2-40B4-BE49-F238E27FC236}">
                <a16:creationId xmlns:a16="http://schemas.microsoft.com/office/drawing/2014/main" id="{6EEB3B97-A638-498B-8083-54191CE71E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1D06CF2E-AD3C-23BB-7778-A4429FDD3276}"/>
              </a:ext>
            </a:extLst>
          </p:cNvPr>
          <p:cNvSpPr>
            <a:spLocks noGrp="1"/>
          </p:cNvSpPr>
          <p:nvPr>
            <p:ph type="title"/>
          </p:nvPr>
        </p:nvSpPr>
        <p:spPr>
          <a:xfrm>
            <a:off x="1097280" y="286603"/>
            <a:ext cx="10058400" cy="1450757"/>
          </a:xfrm>
        </p:spPr>
        <p:txBody>
          <a:bodyPr vert="horz" lIns="91440" tIns="45720" rIns="91440" bIns="45720" rtlCol="0" anchor="b">
            <a:normAutofit/>
          </a:bodyPr>
          <a:lstStyle/>
          <a:p>
            <a:pPr algn="ctr"/>
            <a:r>
              <a:rPr lang="en-US" dirty="0"/>
              <a:t>Recommendations for Training </a:t>
            </a:r>
            <a:br>
              <a:rPr lang="en-US" dirty="0"/>
            </a:br>
            <a:r>
              <a:rPr lang="en-US" dirty="0"/>
              <a:t>and Development </a:t>
            </a:r>
          </a:p>
        </p:txBody>
      </p:sp>
      <p:sp>
        <p:nvSpPr>
          <p:cNvPr id="3" name="TextBox 2">
            <a:extLst>
              <a:ext uri="{FF2B5EF4-FFF2-40B4-BE49-F238E27FC236}">
                <a16:creationId xmlns:a16="http://schemas.microsoft.com/office/drawing/2014/main" id="{A236887E-C6DF-DDC3-8756-934CA0968028}"/>
              </a:ext>
            </a:extLst>
          </p:cNvPr>
          <p:cNvSpPr txBox="1"/>
          <p:nvPr/>
        </p:nvSpPr>
        <p:spPr>
          <a:xfrm>
            <a:off x="1097279" y="1845733"/>
            <a:ext cx="6923290" cy="4488095"/>
          </a:xfrm>
          <a:prstGeom prst="rect">
            <a:avLst/>
          </a:prstGeom>
        </p:spPr>
        <p:txBody>
          <a:bodyPr vert="horz" lIns="0" tIns="45720" rIns="0" bIns="45720" rtlCol="0">
            <a:normAutofit/>
          </a:bodyPr>
          <a:lstStyle/>
          <a:p>
            <a:pPr defTabSz="914400">
              <a:lnSpc>
                <a:spcPct val="90000"/>
              </a:lnSpc>
              <a:spcBef>
                <a:spcPts val="0"/>
              </a:spcBef>
              <a:spcAft>
                <a:spcPts val="400"/>
              </a:spcAft>
              <a:buClr>
                <a:schemeClr val="accent1"/>
              </a:buClr>
              <a:buFont typeface="Calibri" panose="020F0502020204030204" pitchFamily="34" charset="0"/>
            </a:pPr>
            <a:r>
              <a:rPr lang="en-US" sz="2600" b="1" i="0" u="none" strike="noStrike" dirty="0">
                <a:solidFill>
                  <a:schemeClr val="tx1">
                    <a:lumMod val="75000"/>
                    <a:lumOff val="25000"/>
                  </a:schemeClr>
                </a:solidFill>
                <a:effectLst/>
              </a:rPr>
              <a:t>Training methods: </a:t>
            </a:r>
          </a:p>
          <a:p>
            <a:pPr defTabSz="914400">
              <a:lnSpc>
                <a:spcPct val="90000"/>
              </a:lnSpc>
              <a:spcBef>
                <a:spcPts val="0"/>
              </a:spcBef>
              <a:spcAft>
                <a:spcPts val="400"/>
              </a:spcAft>
              <a:buClr>
                <a:schemeClr val="accent1"/>
              </a:buClr>
              <a:buFont typeface="Calibri" panose="020F0502020204030204" pitchFamily="34" charset="0"/>
            </a:pPr>
            <a:endParaRPr lang="en-US" sz="2600" b="1" i="0" u="none" strike="noStrike" dirty="0">
              <a:solidFill>
                <a:schemeClr val="tx1">
                  <a:lumMod val="75000"/>
                  <a:lumOff val="25000"/>
                </a:schemeClr>
              </a:solidFill>
              <a:effectLst/>
            </a:endParaRPr>
          </a:p>
          <a:p>
            <a:pPr marL="342900" indent="-342900" defTabSz="914400">
              <a:lnSpc>
                <a:spcPct val="90000"/>
              </a:lnSpc>
              <a:spcAft>
                <a:spcPts val="400"/>
              </a:spcAft>
              <a:buClr>
                <a:schemeClr val="accent1"/>
              </a:buClr>
              <a:buFont typeface="Arial" panose="020B0604020202020204" pitchFamily="34" charset="0"/>
              <a:buChar char="•"/>
            </a:pPr>
            <a:r>
              <a:rPr lang="en-US" sz="2300" dirty="0">
                <a:solidFill>
                  <a:schemeClr val="tx1">
                    <a:lumMod val="75000"/>
                    <a:lumOff val="25000"/>
                  </a:schemeClr>
                </a:solidFill>
                <a:latin typeface="Arial" panose="020B0604020202020204" pitchFamily="34" charset="0"/>
                <a:cs typeface="Arial" panose="020B0604020202020204" pitchFamily="34" charset="0"/>
              </a:rPr>
              <a:t> Conference or seminars</a:t>
            </a:r>
          </a:p>
          <a:p>
            <a:pPr marL="457200" indent="-457200" defTabSz="914400">
              <a:lnSpc>
                <a:spcPct val="90000"/>
              </a:lnSpc>
              <a:spcBef>
                <a:spcPts val="0"/>
              </a:spcBef>
              <a:spcAft>
                <a:spcPts val="400"/>
              </a:spcAft>
              <a:buClr>
                <a:schemeClr val="accent1"/>
              </a:buClr>
              <a:buFont typeface="Arial" panose="020B0604020202020204" pitchFamily="34" charset="0"/>
              <a:buChar char="•"/>
            </a:pPr>
            <a:endParaRPr lang="en-US" sz="2600" b="1" i="0" u="none" strike="noStrike" dirty="0">
              <a:solidFill>
                <a:schemeClr val="tx1">
                  <a:lumMod val="75000"/>
                  <a:lumOff val="25000"/>
                </a:schemeClr>
              </a:solidFill>
              <a:effectLst/>
            </a:endParaRPr>
          </a:p>
          <a:p>
            <a:pPr marL="457200" indent="-457200" defTabSz="914400">
              <a:lnSpc>
                <a:spcPct val="90000"/>
              </a:lnSpc>
              <a:spcBef>
                <a:spcPts val="0"/>
              </a:spcBef>
              <a:spcAft>
                <a:spcPts val="400"/>
              </a:spcAft>
              <a:buClr>
                <a:schemeClr val="accent1"/>
              </a:buClr>
              <a:buFont typeface="Arial" panose="020B0604020202020204" pitchFamily="34" charset="0"/>
              <a:buChar char="•"/>
            </a:pPr>
            <a:r>
              <a:rPr lang="en-US" sz="2300" dirty="0">
                <a:solidFill>
                  <a:schemeClr val="tx1">
                    <a:lumMod val="75000"/>
                    <a:lumOff val="25000"/>
                  </a:schemeClr>
                </a:solidFill>
                <a:latin typeface="Arial" panose="020B0604020202020204" pitchFamily="34" charset="0"/>
                <a:cs typeface="Arial" panose="020B0604020202020204" pitchFamily="34" charset="0"/>
              </a:rPr>
              <a:t>Lectures with visual presentations</a:t>
            </a:r>
          </a:p>
          <a:p>
            <a:pPr marL="457200" indent="-457200" defTabSz="914400">
              <a:lnSpc>
                <a:spcPct val="90000"/>
              </a:lnSpc>
              <a:spcBef>
                <a:spcPts val="0"/>
              </a:spcBef>
              <a:spcAft>
                <a:spcPts val="400"/>
              </a:spcAft>
              <a:buClr>
                <a:schemeClr val="accent1"/>
              </a:buClr>
              <a:buFont typeface="Arial" panose="020B0604020202020204" pitchFamily="34" charset="0"/>
              <a:buChar char="•"/>
            </a:pPr>
            <a:endParaRPr lang="en-US" sz="2300" dirty="0">
              <a:solidFill>
                <a:schemeClr val="tx1">
                  <a:lumMod val="75000"/>
                  <a:lumOff val="25000"/>
                </a:schemeClr>
              </a:solidFill>
              <a:latin typeface="Arial" panose="020B0604020202020204" pitchFamily="34" charset="0"/>
              <a:cs typeface="Arial" panose="020B0604020202020204" pitchFamily="34" charset="0"/>
            </a:endParaRPr>
          </a:p>
          <a:p>
            <a:pPr marL="457200" indent="-457200" defTabSz="914400">
              <a:lnSpc>
                <a:spcPct val="90000"/>
              </a:lnSpc>
              <a:spcBef>
                <a:spcPts val="0"/>
              </a:spcBef>
              <a:spcAft>
                <a:spcPts val="400"/>
              </a:spcAft>
              <a:buClr>
                <a:schemeClr val="accent1"/>
              </a:buClr>
              <a:buFont typeface="Arial" panose="020B0604020202020204" pitchFamily="34" charset="0"/>
              <a:buChar char="•"/>
            </a:pPr>
            <a:r>
              <a:rPr lang="en-US" sz="2300" dirty="0">
                <a:solidFill>
                  <a:schemeClr val="tx1">
                    <a:lumMod val="75000"/>
                    <a:lumOff val="25000"/>
                  </a:schemeClr>
                </a:solidFill>
                <a:latin typeface="Arial" panose="020B0604020202020204" pitchFamily="34" charset="0"/>
                <a:cs typeface="Arial" panose="020B0604020202020204" pitchFamily="34" charset="0"/>
              </a:rPr>
              <a:t>Behavior modeling and simulations</a:t>
            </a:r>
          </a:p>
          <a:p>
            <a:pPr marL="457200" indent="-457200" defTabSz="914400">
              <a:lnSpc>
                <a:spcPct val="90000"/>
              </a:lnSpc>
              <a:spcBef>
                <a:spcPts val="0"/>
              </a:spcBef>
              <a:spcAft>
                <a:spcPts val="400"/>
              </a:spcAft>
              <a:buClr>
                <a:schemeClr val="accent1"/>
              </a:buClr>
              <a:buFont typeface="Arial" panose="020B0604020202020204" pitchFamily="34" charset="0"/>
              <a:buChar char="•"/>
            </a:pPr>
            <a:endParaRPr lang="en-US" sz="2300" dirty="0">
              <a:solidFill>
                <a:schemeClr val="tx1">
                  <a:lumMod val="75000"/>
                  <a:lumOff val="25000"/>
                </a:schemeClr>
              </a:solidFill>
              <a:latin typeface="Arial" panose="020B0604020202020204" pitchFamily="34" charset="0"/>
              <a:cs typeface="Arial" panose="020B0604020202020204" pitchFamily="34" charset="0"/>
            </a:endParaRPr>
          </a:p>
          <a:p>
            <a:pPr marL="457200" indent="-457200" defTabSz="914400">
              <a:lnSpc>
                <a:spcPct val="90000"/>
              </a:lnSpc>
              <a:spcBef>
                <a:spcPts val="0"/>
              </a:spcBef>
              <a:spcAft>
                <a:spcPts val="400"/>
              </a:spcAft>
              <a:buClr>
                <a:schemeClr val="accent1"/>
              </a:buClr>
              <a:buFont typeface="Arial" panose="020B0604020202020204" pitchFamily="34" charset="0"/>
              <a:buChar char="•"/>
            </a:pPr>
            <a:r>
              <a:rPr lang="en-US" sz="2300" dirty="0">
                <a:solidFill>
                  <a:schemeClr val="tx1">
                    <a:lumMod val="75000"/>
                    <a:lumOff val="25000"/>
                  </a:schemeClr>
                </a:solidFill>
                <a:latin typeface="Arial" panose="020B0604020202020204" pitchFamily="34" charset="0"/>
                <a:cs typeface="Arial" panose="020B0604020202020204" pitchFamily="34" charset="0"/>
              </a:rPr>
              <a:t>Webinar training (E-learning)</a:t>
            </a:r>
          </a:p>
          <a:p>
            <a:pPr marL="457200" indent="-457200" defTabSz="914400">
              <a:lnSpc>
                <a:spcPct val="90000"/>
              </a:lnSpc>
              <a:spcBef>
                <a:spcPts val="0"/>
              </a:spcBef>
              <a:spcAft>
                <a:spcPts val="400"/>
              </a:spcAft>
              <a:buClr>
                <a:schemeClr val="accent1"/>
              </a:buClr>
              <a:buFont typeface="Arial" panose="020B0604020202020204" pitchFamily="34" charset="0"/>
              <a:buChar char="•"/>
            </a:pPr>
            <a:endParaRPr lang="en-US" sz="190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p:txBody>
      </p:sp>
      <p:pic>
        <p:nvPicPr>
          <p:cNvPr id="3074" name="Picture 2" descr="Image result for training and development ">
            <a:extLst>
              <a:ext uri="{FF2B5EF4-FFF2-40B4-BE49-F238E27FC236}">
                <a16:creationId xmlns:a16="http://schemas.microsoft.com/office/drawing/2014/main" id="{D0FF6780-66E7-3610-C30D-66442AD8DE6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051035" y="2159003"/>
            <a:ext cx="4228469" cy="3127368"/>
          </a:xfrm>
          <a:prstGeom prst="rect">
            <a:avLst/>
          </a:prstGeom>
          <a:noFill/>
          <a:effectLst>
            <a:softEdge rad="1778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4184719"/>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TM02900769[[fn=Retrospect]]</Template>
  <TotalTime>33142</TotalTime>
  <Words>2404</Words>
  <Application>Microsoft Office PowerPoint</Application>
  <PresentationFormat>Widescreen</PresentationFormat>
  <Paragraphs>160</Paragraphs>
  <Slides>10</Slides>
  <Notes>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10</vt:i4>
      </vt:variant>
    </vt:vector>
  </HeadingPairs>
  <TitlesOfParts>
    <vt:vector size="22" baseType="lpstr">
      <vt:lpstr>Abadi Extra Light</vt:lpstr>
      <vt:lpstr>Aharoni</vt:lpstr>
      <vt:lpstr>Arial</vt:lpstr>
      <vt:lpstr>Calibri</vt:lpstr>
      <vt:lpstr>Calibri Light</vt:lpstr>
      <vt:lpstr>Constantia</vt:lpstr>
      <vt:lpstr>Helvetica Light</vt:lpstr>
      <vt:lpstr>Raleway</vt:lpstr>
      <vt:lpstr>Roboto</vt:lpstr>
      <vt:lpstr>Söhne</vt:lpstr>
      <vt:lpstr>Wingdings</vt:lpstr>
      <vt:lpstr>Retrospect</vt:lpstr>
      <vt:lpstr>Job Analysis  Family Court Judicial Assistant </vt:lpstr>
      <vt:lpstr>INTRODUCTION </vt:lpstr>
      <vt:lpstr>Job Description:  3 Top Duties  </vt:lpstr>
      <vt:lpstr>PowerPoint Presentation</vt:lpstr>
      <vt:lpstr>Job Specifications (KSA’s)</vt:lpstr>
      <vt:lpstr>PowerPoint Presentation</vt:lpstr>
      <vt:lpstr>STRUCTURED INTERVIEW PROTOCOL </vt:lpstr>
      <vt:lpstr>Recommendations for Training  and Development </vt:lpstr>
      <vt:lpstr>Recommendations for Training  and Development </vt:lpstr>
      <vt:lpstr>CONCLUSION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Job Analysis  Family Court, Judicial Assistant</dc:title>
  <dc:creator>Hardin, Nikki</dc:creator>
  <cp:lastModifiedBy>Hardin, Nikki</cp:lastModifiedBy>
  <cp:revision>19</cp:revision>
  <dcterms:created xsi:type="dcterms:W3CDTF">2024-03-14T00:56:59Z</dcterms:created>
  <dcterms:modified xsi:type="dcterms:W3CDTF">2024-04-06T18:28:21Z</dcterms:modified>
</cp:coreProperties>
</file>