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04" y="-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D62752C-56FF-1C40-9878-369B1F8FD9D2}" type="datetimeFigureOut">
              <a:rPr lang="en-US" smtClean="0"/>
              <a:pPr/>
              <a:t>8/16/13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0C5A5CD-4A72-0740-8051-716382811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nyhandsinternational.org/human-trafficking" TargetMode="External"/><Relationship Id="rId4" Type="http://schemas.openxmlformats.org/officeDocument/2006/relationships/hyperlink" Target="http://www.ijm.org/" TargetMode="External"/><Relationship Id="rId5" Type="http://schemas.openxmlformats.org/officeDocument/2006/relationships/hyperlink" Target="http://www.strada.cz/en/who-we-are/about-us" TargetMode="External"/><Relationship Id="rId6" Type="http://schemas.openxmlformats.org/officeDocument/2006/relationships/hyperlink" Target="http://fairgirls.org/" TargetMode="External"/><Relationship Id="rId7" Type="http://schemas.openxmlformats.org/officeDocument/2006/relationships/hyperlink" Target="http://worldreliefspokane.org/about-world-relief-spokane/" TargetMode="External"/><Relationship Id="rId8" Type="http://schemas.openxmlformats.org/officeDocument/2006/relationships/hyperlink" Target="http://www.lcsnw.org/spokane/humantrafficking.html" TargetMode="External"/><Relationship Id="rId9" Type="http://schemas.openxmlformats.org/officeDocument/2006/relationships/hyperlink" Target="http://www.gonzagabulletin.com/arts_and_entertainment/article_575ed55c-132b-11e2-995b-001a4bcf6878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omaly.org/miss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Sex Trafficking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Towards global solutions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95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Causes Sex Trafficking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Poverty</a:t>
            </a:r>
          </a:p>
          <a:p>
            <a:pPr marL="0" indent="0">
              <a:buNone/>
            </a:pPr>
            <a:r>
              <a:rPr lang="en-US" dirty="0" smtClean="0"/>
              <a:t>Low Status of Women and Girls</a:t>
            </a:r>
          </a:p>
          <a:p>
            <a:pPr marL="0" indent="0">
              <a:buNone/>
            </a:pPr>
            <a:r>
              <a:rPr lang="en-US" dirty="0" smtClean="0"/>
              <a:t>Need for Economic Development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Governments offer their girls and women up as </a:t>
            </a:r>
            <a:br>
              <a:rPr lang="en-US" dirty="0" smtClean="0"/>
            </a:br>
            <a:r>
              <a:rPr lang="en-US" dirty="0" smtClean="0"/>
              <a:t>	“hospitality” “hostesses” “companions”`</a:t>
            </a:r>
          </a:p>
          <a:p>
            <a:pPr marL="0" indent="0">
              <a:buNone/>
            </a:pPr>
            <a:r>
              <a:rPr lang="en-US" dirty="0" smtClean="0"/>
              <a:t>Patriarchy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demand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male prerogative to women and girls bodies</a:t>
            </a:r>
          </a:p>
          <a:p>
            <a:pPr marL="0" indent="0">
              <a:buNone/>
            </a:pPr>
            <a:r>
              <a:rPr lang="en-US" dirty="0" smtClean="0"/>
              <a:t>	corruption, police and military power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7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sustainable economic development</a:t>
            </a:r>
          </a:p>
          <a:p>
            <a:r>
              <a:rPr lang="en-US" dirty="0" smtClean="0"/>
              <a:t>Not tourism, “hospitality,” etc.</a:t>
            </a:r>
          </a:p>
          <a:p>
            <a:r>
              <a:rPr lang="en-US" dirty="0" smtClean="0"/>
              <a:t>Women’s economic empowerment</a:t>
            </a:r>
          </a:p>
          <a:p>
            <a:r>
              <a:rPr lang="en-US" dirty="0" smtClean="0"/>
              <a:t>Criminalization of demand</a:t>
            </a:r>
          </a:p>
          <a:p>
            <a:r>
              <a:rPr lang="en-US" dirty="0" smtClean="0"/>
              <a:t>Change framing of prostitution</a:t>
            </a:r>
          </a:p>
          <a:p>
            <a:r>
              <a:rPr lang="en-US" dirty="0" smtClean="0"/>
              <a:t>Move away from legalization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0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Buying and Selling People is Wrong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shouldn’t prostitution in all forms be wrong?</a:t>
            </a:r>
          </a:p>
          <a:p>
            <a:r>
              <a:rPr lang="en-US" dirty="0" smtClean="0"/>
              <a:t>Why isn’t it?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Reframing prostitution as trafficking</a:t>
            </a:r>
          </a:p>
        </p:txBody>
      </p:sp>
    </p:spTree>
    <p:extLst>
      <p:ext uri="{BB962C8B-B14F-4D97-AF65-F5344CB8AC3E}">
        <p14:creationId xmlns:p14="http://schemas.microsoft.com/office/powerpoint/2010/main" val="3359632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NGO Activism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Somaly</a:t>
            </a:r>
            <a:r>
              <a:rPr lang="en-US" dirty="0" smtClean="0">
                <a:hlinkClick r:id="rId2"/>
              </a:rPr>
              <a:t> Mam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Tiny Hands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IJM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La </a:t>
            </a:r>
            <a:r>
              <a:rPr lang="en-US" dirty="0" err="1" smtClean="0">
                <a:hlinkClick r:id="rId5"/>
              </a:rPr>
              <a:t>Strada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FAIR Girls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World Relief Spokane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Lutheran Community Services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STOP Trafficking Club at GU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8022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75</TotalTime>
  <Words>93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Sex Trafficking </vt:lpstr>
      <vt:lpstr>What Causes Sex Trafficking</vt:lpstr>
      <vt:lpstr>Solutions </vt:lpstr>
      <vt:lpstr>Buying and Selling People is Wrong </vt:lpstr>
      <vt:lpstr>NGO Activism</vt:lpstr>
    </vt:vector>
  </TitlesOfParts>
  <Manager/>
  <Company>Gonzaga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 Trafficking </dc:title>
  <dc:subject/>
  <dc:creator>Laura Ann Brunell</dc:creator>
  <cp:keywords/>
  <dc:description/>
  <cp:lastModifiedBy>Laura Brunell User</cp:lastModifiedBy>
  <cp:revision>7</cp:revision>
  <dcterms:created xsi:type="dcterms:W3CDTF">2013-03-19T15:36:42Z</dcterms:created>
  <dcterms:modified xsi:type="dcterms:W3CDTF">2013-08-16T20:51:03Z</dcterms:modified>
  <cp:category/>
</cp:coreProperties>
</file>