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4"/>
  </p:sldMasterIdLst>
  <p:notesMasterIdLst>
    <p:notesMasterId r:id="rId17"/>
  </p:notesMasterIdLst>
  <p:sldIdLst>
    <p:sldId id="256" r:id="rId5"/>
    <p:sldId id="261" r:id="rId6"/>
    <p:sldId id="297" r:id="rId7"/>
    <p:sldId id="257" r:id="rId8"/>
    <p:sldId id="260" r:id="rId9"/>
    <p:sldId id="258" r:id="rId10"/>
    <p:sldId id="265" r:id="rId11"/>
    <p:sldId id="263" r:id="rId12"/>
    <p:sldId id="262" r:id="rId13"/>
    <p:sldId id="264" r:id="rId14"/>
    <p:sldId id="268" r:id="rId15"/>
    <p:sldId id="275" r:id="rId16"/>
  </p:sldIdLst>
  <p:sldSz cx="9144000" cy="5143500" type="screen16x9"/>
  <p:notesSz cx="6858000" cy="9144000"/>
  <p:embeddedFontLst>
    <p:embeddedFont>
      <p:font typeface="Bebas Neue" panose="020B0606020202050201" pitchFamily="34" charset="0"/>
      <p:regular r:id="rId18"/>
    </p:embeddedFont>
    <p:embeddedFont>
      <p:font typeface="Berkshire Swash" panose="020B0604020202020204" charset="0"/>
      <p:regular r:id="rId19"/>
    </p:embeddedFont>
    <p:embeddedFont>
      <p:font typeface="Imprint MT Shadow" panose="04020605060303030202" pitchFamily="82" charset="0"/>
      <p:regular r:id="rId20"/>
    </p:embeddedFont>
    <p:embeddedFont>
      <p:font typeface="Lato" panose="020F0502020204030203" pitchFamily="34" charset="0"/>
      <p:regular r:id="rId21"/>
      <p:bold r:id="rId22"/>
      <p:italic r:id="rId23"/>
      <p:boldItalic r:id="rId24"/>
    </p:embeddedFont>
    <p:embeddedFont>
      <p:font typeface="Old English Text MT" panose="03040902040508030806" pitchFamily="66"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7487"/>
    <a:srgbClr val="DBABA4"/>
    <a:srgbClr val="125867"/>
    <a:srgbClr val="183428"/>
    <a:srgbClr val="105963"/>
    <a:srgbClr val="AF7A6E"/>
    <a:srgbClr val="204837"/>
    <a:srgbClr val="11261D"/>
    <a:srgbClr val="90A2A6"/>
    <a:srgbClr val="9AB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5C48D0-198B-4290-8A3D-1A99948A2070}" v="187" dt="2024-12-08T21:10:10.924"/>
  </p1510:revLst>
</p1510:revInfo>
</file>

<file path=ppt/tableStyles.xml><?xml version="1.0" encoding="utf-8"?>
<a:tblStyleLst xmlns:a="http://schemas.openxmlformats.org/drawingml/2006/main" def="{B4242C06-592B-4C70-BF86-686B81B93EBD}">
  <a:tblStyle styleId="{B4242C06-592B-4C70-BF86-686B81B93EB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94660"/>
  </p:normalViewPr>
  <p:slideViewPr>
    <p:cSldViewPr snapToGrid="0">
      <p:cViewPr>
        <p:scale>
          <a:sx n="124" d="100"/>
          <a:sy n="124" d="100"/>
        </p:scale>
        <p:origin x="716" y="3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0c4d0ffa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0c4d0ffa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b62f3e4d3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b62f3e4d3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b62f3e4d35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b62f3e4d35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b62f3e4d35_1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b62f3e4d35_1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dd015652d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dd015652d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4F8AA981-14D1-26AF-54E0-E6246B8FDFF7}"/>
            </a:ext>
          </a:extLst>
        </p:cNvPr>
        <p:cNvGrpSpPr/>
        <p:nvPr/>
      </p:nvGrpSpPr>
      <p:grpSpPr>
        <a:xfrm>
          <a:off x="0" y="0"/>
          <a:ext cx="0" cy="0"/>
          <a:chOff x="0" y="0"/>
          <a:chExt cx="0" cy="0"/>
        </a:xfrm>
      </p:grpSpPr>
      <p:sp>
        <p:nvSpPr>
          <p:cNvPr id="315" name="Google Shape;315;g1dd015652da_0_16:notes">
            <a:extLst>
              <a:ext uri="{FF2B5EF4-FFF2-40B4-BE49-F238E27FC236}">
                <a16:creationId xmlns:a16="http://schemas.microsoft.com/office/drawing/2014/main" id="{BF5B0A66-7969-A24F-C116-7B874D4471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dd015652da_0_16:notes">
            <a:extLst>
              <a:ext uri="{FF2B5EF4-FFF2-40B4-BE49-F238E27FC236}">
                <a16:creationId xmlns:a16="http://schemas.microsoft.com/office/drawing/2014/main" id="{2F06FBF6-F6B2-53B8-DD2B-DEAED376A7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24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0c1bcda56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0c1bcda56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0c4d0ffa8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0c4d0ffa8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0c1bcda56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0c1bcda56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b62f3e4d35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b62f3e4d35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b62f3e4d3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b62f3e4d3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b62f3e4d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b62f3e4d3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77750" y="1079762"/>
            <a:ext cx="57885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60050" y="3415725"/>
            <a:ext cx="4424100" cy="3936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44250" y="4431900"/>
            <a:ext cx="9188400" cy="711600"/>
          </a:xfrm>
          <a:prstGeom prst="rect">
            <a:avLst/>
          </a:prstGeom>
          <a:solidFill>
            <a:srgbClr val="191919">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621525" y="3226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090675" y="20835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8575" y="41560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593600" y="4549425"/>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0957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017075" y="459487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67219" y="265150"/>
            <a:ext cx="66600" cy="68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39325" y="47663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766988" y="223410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6163" y="24453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43763" y="47663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34863" y="48446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35" name="Google Shape;135;p14"/>
          <p:cNvSpPr/>
          <p:nvPr/>
        </p:nvSpPr>
        <p:spPr>
          <a:xfrm>
            <a:off x="590950" y="5395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36802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44359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8644600"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536525" y="48022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325813" y="240327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a:off x="8695775" y="48022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a:off x="8482775" y="87627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4150525" y="476172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7122900" y="48022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82"/>
        <p:cNvGrpSpPr/>
        <p:nvPr/>
      </p:nvGrpSpPr>
      <p:grpSpPr>
        <a:xfrm>
          <a:off x="0" y="0"/>
          <a:ext cx="0" cy="0"/>
          <a:chOff x="0" y="0"/>
          <a:chExt cx="0" cy="0"/>
        </a:xfrm>
      </p:grpSpPr>
      <p:sp>
        <p:nvSpPr>
          <p:cNvPr id="183" name="Google Shape;183;p19"/>
          <p:cNvSpPr txBox="1">
            <a:spLocks noGrp="1"/>
          </p:cNvSpPr>
          <p:nvPr>
            <p:ph type="subTitle" idx="1"/>
          </p:nvPr>
        </p:nvSpPr>
        <p:spPr>
          <a:xfrm>
            <a:off x="719988" y="2749313"/>
            <a:ext cx="2513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9"/>
          <p:cNvSpPr txBox="1">
            <a:spLocks noGrp="1"/>
          </p:cNvSpPr>
          <p:nvPr>
            <p:ph type="subTitle" idx="2"/>
          </p:nvPr>
        </p:nvSpPr>
        <p:spPr>
          <a:xfrm>
            <a:off x="3315450" y="3622201"/>
            <a:ext cx="2513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subTitle" idx="3"/>
          </p:nvPr>
        </p:nvSpPr>
        <p:spPr>
          <a:xfrm>
            <a:off x="5910888" y="2749313"/>
            <a:ext cx="25131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87" name="Google Shape;187;p19"/>
          <p:cNvSpPr txBox="1">
            <a:spLocks noGrp="1"/>
          </p:cNvSpPr>
          <p:nvPr>
            <p:ph type="subTitle" idx="4"/>
          </p:nvPr>
        </p:nvSpPr>
        <p:spPr>
          <a:xfrm>
            <a:off x="719988" y="2328763"/>
            <a:ext cx="25131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8" name="Google Shape;188;p19"/>
          <p:cNvSpPr txBox="1">
            <a:spLocks noGrp="1"/>
          </p:cNvSpPr>
          <p:nvPr>
            <p:ph type="subTitle" idx="5"/>
          </p:nvPr>
        </p:nvSpPr>
        <p:spPr>
          <a:xfrm>
            <a:off x="5910888" y="2328763"/>
            <a:ext cx="25131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9" name="Google Shape;189;p19"/>
          <p:cNvSpPr txBox="1">
            <a:spLocks noGrp="1"/>
          </p:cNvSpPr>
          <p:nvPr>
            <p:ph type="subTitle" idx="6"/>
          </p:nvPr>
        </p:nvSpPr>
        <p:spPr>
          <a:xfrm>
            <a:off x="3315450" y="3202575"/>
            <a:ext cx="25131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0" name="Google Shape;190;p19"/>
          <p:cNvSpPr/>
          <p:nvPr/>
        </p:nvSpPr>
        <p:spPr>
          <a:xfrm>
            <a:off x="40957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44359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p:nvPr/>
        </p:nvSpPr>
        <p:spPr>
          <a:xfrm>
            <a:off x="8644588" y="23332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a:off x="4510800" y="475537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a:off x="338200" y="42277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96"/>
        <p:cNvGrpSpPr/>
        <p:nvPr/>
      </p:nvGrpSpPr>
      <p:grpSpPr>
        <a:xfrm>
          <a:off x="0" y="0"/>
          <a:ext cx="0" cy="0"/>
          <a:chOff x="0" y="0"/>
          <a:chExt cx="0" cy="0"/>
        </a:xfrm>
      </p:grpSpPr>
      <p:sp>
        <p:nvSpPr>
          <p:cNvPr id="197" name="Google Shape;197;p20"/>
          <p:cNvSpPr txBox="1">
            <a:spLocks noGrp="1"/>
          </p:cNvSpPr>
          <p:nvPr>
            <p:ph type="subTitle" idx="1"/>
          </p:nvPr>
        </p:nvSpPr>
        <p:spPr>
          <a:xfrm>
            <a:off x="719975" y="23260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subTitle" idx="2"/>
          </p:nvPr>
        </p:nvSpPr>
        <p:spPr>
          <a:xfrm>
            <a:off x="3419247" y="23260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0"/>
          <p:cNvSpPr txBox="1">
            <a:spLocks noGrp="1"/>
          </p:cNvSpPr>
          <p:nvPr>
            <p:ph type="subTitle" idx="3"/>
          </p:nvPr>
        </p:nvSpPr>
        <p:spPr>
          <a:xfrm>
            <a:off x="719975" y="41192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subTitle" idx="4"/>
          </p:nvPr>
        </p:nvSpPr>
        <p:spPr>
          <a:xfrm>
            <a:off x="3419247" y="41192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0"/>
          <p:cNvSpPr txBox="1">
            <a:spLocks noGrp="1"/>
          </p:cNvSpPr>
          <p:nvPr>
            <p:ph type="subTitle" idx="5"/>
          </p:nvPr>
        </p:nvSpPr>
        <p:spPr>
          <a:xfrm>
            <a:off x="6118523" y="23260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20"/>
          <p:cNvSpPr txBox="1">
            <a:spLocks noGrp="1"/>
          </p:cNvSpPr>
          <p:nvPr>
            <p:ph type="subTitle" idx="6"/>
          </p:nvPr>
        </p:nvSpPr>
        <p:spPr>
          <a:xfrm>
            <a:off x="6118523" y="41192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0"/>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4" name="Google Shape;204;p20"/>
          <p:cNvSpPr txBox="1">
            <a:spLocks noGrp="1"/>
          </p:cNvSpPr>
          <p:nvPr>
            <p:ph type="subTitle" idx="7"/>
          </p:nvPr>
        </p:nvSpPr>
        <p:spPr>
          <a:xfrm>
            <a:off x="719975" y="1905725"/>
            <a:ext cx="2305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5" name="Google Shape;205;p20"/>
          <p:cNvSpPr txBox="1">
            <a:spLocks noGrp="1"/>
          </p:cNvSpPr>
          <p:nvPr>
            <p:ph type="subTitle" idx="8"/>
          </p:nvPr>
        </p:nvSpPr>
        <p:spPr>
          <a:xfrm>
            <a:off x="3419247" y="1905725"/>
            <a:ext cx="2305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6" name="Google Shape;206;p20"/>
          <p:cNvSpPr txBox="1">
            <a:spLocks noGrp="1"/>
          </p:cNvSpPr>
          <p:nvPr>
            <p:ph type="subTitle" idx="9"/>
          </p:nvPr>
        </p:nvSpPr>
        <p:spPr>
          <a:xfrm>
            <a:off x="6118523" y="1905725"/>
            <a:ext cx="2305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7" name="Google Shape;207;p20"/>
          <p:cNvSpPr txBox="1">
            <a:spLocks noGrp="1"/>
          </p:cNvSpPr>
          <p:nvPr>
            <p:ph type="subTitle" idx="13"/>
          </p:nvPr>
        </p:nvSpPr>
        <p:spPr>
          <a:xfrm>
            <a:off x="719975" y="3698900"/>
            <a:ext cx="2305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8" name="Google Shape;208;p20"/>
          <p:cNvSpPr txBox="1">
            <a:spLocks noGrp="1"/>
          </p:cNvSpPr>
          <p:nvPr>
            <p:ph type="subTitle" idx="14"/>
          </p:nvPr>
        </p:nvSpPr>
        <p:spPr>
          <a:xfrm>
            <a:off x="3419247" y="3698900"/>
            <a:ext cx="2305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 name="Google Shape;209;p20"/>
          <p:cNvSpPr txBox="1">
            <a:spLocks noGrp="1"/>
          </p:cNvSpPr>
          <p:nvPr>
            <p:ph type="subTitle" idx="15"/>
          </p:nvPr>
        </p:nvSpPr>
        <p:spPr>
          <a:xfrm>
            <a:off x="6118523" y="3698900"/>
            <a:ext cx="23055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21"/>
        <p:cNvGrpSpPr/>
        <p:nvPr/>
      </p:nvGrpSpPr>
      <p:grpSpPr>
        <a:xfrm>
          <a:off x="0" y="0"/>
          <a:ext cx="0" cy="0"/>
          <a:chOff x="0" y="0"/>
          <a:chExt cx="0" cy="0"/>
        </a:xfrm>
      </p:grpSpPr>
      <p:sp>
        <p:nvSpPr>
          <p:cNvPr id="222" name="Google Shape;222;p22"/>
          <p:cNvSpPr txBox="1">
            <a:spLocks noGrp="1"/>
          </p:cNvSpPr>
          <p:nvPr>
            <p:ph type="title"/>
          </p:nvPr>
        </p:nvSpPr>
        <p:spPr>
          <a:xfrm>
            <a:off x="1027600" y="540000"/>
            <a:ext cx="4448100" cy="144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9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3" name="Google Shape;223;p22"/>
          <p:cNvSpPr txBox="1">
            <a:spLocks noGrp="1"/>
          </p:cNvSpPr>
          <p:nvPr>
            <p:ph type="subTitle" idx="1"/>
          </p:nvPr>
        </p:nvSpPr>
        <p:spPr>
          <a:xfrm>
            <a:off x="1027595" y="1925000"/>
            <a:ext cx="4448100" cy="123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22"/>
          <p:cNvSpPr/>
          <p:nvPr/>
        </p:nvSpPr>
        <p:spPr>
          <a:xfrm>
            <a:off x="-22200" y="4604000"/>
            <a:ext cx="9188400" cy="539400"/>
          </a:xfrm>
          <a:prstGeom prst="rect">
            <a:avLst/>
          </a:prstGeom>
          <a:solidFill>
            <a:srgbClr val="191919">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txBox="1"/>
          <p:nvPr/>
        </p:nvSpPr>
        <p:spPr>
          <a:xfrm>
            <a:off x="785188" y="37752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Lato"/>
                <a:ea typeface="Lato"/>
                <a:cs typeface="Lato"/>
                <a:sym typeface="Lato"/>
              </a:rPr>
              <a:t>CREDITS:</a:t>
            </a:r>
            <a:r>
              <a:rPr lang="en" sz="1200">
                <a:solidFill>
                  <a:schemeClr val="dk1"/>
                </a:solidFill>
                <a:latin typeface="Lato"/>
                <a:ea typeface="Lato"/>
                <a:cs typeface="Lato"/>
                <a:sym typeface="Lato"/>
              </a:rPr>
              <a:t> This presentation template was created by </a:t>
            </a:r>
            <a:r>
              <a:rPr lang="en" sz="12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200">
                <a:solidFill>
                  <a:schemeClr val="dk1"/>
                </a:solidFill>
                <a:latin typeface="Lato"/>
                <a:ea typeface="Lato"/>
                <a:cs typeface="Lato"/>
                <a:sym typeface="Lato"/>
              </a:rPr>
              <a:t> </a:t>
            </a:r>
            <a:endParaRPr sz="1200" b="1">
              <a:solidFill>
                <a:schemeClr val="dk1"/>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4"/>
        </a:solidFill>
        <a:effectLst/>
      </p:bgPr>
    </p:bg>
    <p:spTree>
      <p:nvGrpSpPr>
        <p:cNvPr id="1" name="Shape 226"/>
        <p:cNvGrpSpPr/>
        <p:nvPr/>
      </p:nvGrpSpPr>
      <p:grpSpPr>
        <a:xfrm>
          <a:off x="0" y="0"/>
          <a:ext cx="0" cy="0"/>
          <a:chOff x="0" y="0"/>
          <a:chExt cx="0" cy="0"/>
        </a:xfrm>
      </p:grpSpPr>
      <p:sp>
        <p:nvSpPr>
          <p:cNvPr id="227" name="Google Shape;227;p23"/>
          <p:cNvSpPr/>
          <p:nvPr/>
        </p:nvSpPr>
        <p:spPr>
          <a:xfrm>
            <a:off x="1035700" y="7451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315325" y="2508750"/>
            <a:ext cx="122400" cy="126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8598525"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a:off x="1132775" y="48022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a:off x="4510613" y="33250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8720925" y="2702475"/>
            <a:ext cx="122400" cy="126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7605550" y="291996"/>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a:off x="4566300" y="476172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4961375" y="3535876"/>
            <a:ext cx="4182625" cy="1607618"/>
          </a:xfrm>
          <a:custGeom>
            <a:avLst/>
            <a:gdLst/>
            <a:ahLst/>
            <a:cxnLst/>
            <a:rect l="l" t="t" r="r" b="b"/>
            <a:pathLst>
              <a:path w="182488" h="107121" extrusionOk="0">
                <a:moveTo>
                  <a:pt x="182488" y="0"/>
                </a:moveTo>
                <a:cubicBezTo>
                  <a:pt x="169522" y="102168"/>
                  <a:pt x="1" y="107121"/>
                  <a:pt x="1" y="107121"/>
                </a:cubicBezTo>
                <a:lnTo>
                  <a:pt x="182488" y="107121"/>
                </a:lnTo>
                <a:lnTo>
                  <a:pt x="182488" y="0"/>
                </a:lnTo>
                <a:close/>
              </a:path>
            </a:pathLst>
          </a:custGeom>
          <a:gradFill>
            <a:gsLst>
              <a:gs pos="0">
                <a:schemeClr val="dk2"/>
              </a:gs>
              <a:gs pos="50000">
                <a:schemeClr val="lt2"/>
              </a:gs>
              <a:gs pos="100000">
                <a:schemeClr val="accen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rot="10800000">
            <a:off x="0" y="1"/>
            <a:ext cx="4182625" cy="1607618"/>
          </a:xfrm>
          <a:custGeom>
            <a:avLst/>
            <a:gdLst/>
            <a:ahLst/>
            <a:cxnLst/>
            <a:rect l="l" t="t" r="r" b="b"/>
            <a:pathLst>
              <a:path w="182488" h="107121" extrusionOk="0">
                <a:moveTo>
                  <a:pt x="182488" y="0"/>
                </a:moveTo>
                <a:cubicBezTo>
                  <a:pt x="169522" y="102168"/>
                  <a:pt x="1" y="107121"/>
                  <a:pt x="1" y="107121"/>
                </a:cubicBezTo>
                <a:lnTo>
                  <a:pt x="182488" y="107121"/>
                </a:lnTo>
                <a:lnTo>
                  <a:pt x="182488" y="0"/>
                </a:lnTo>
                <a:close/>
              </a:path>
            </a:pathLst>
          </a:custGeom>
          <a:gradFill>
            <a:gsLst>
              <a:gs pos="0">
                <a:schemeClr val="dk2"/>
              </a:gs>
              <a:gs pos="50000">
                <a:schemeClr val="lt2"/>
              </a:gs>
              <a:gs pos="100000">
                <a:schemeClr val="accent1"/>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37"/>
        <p:cNvGrpSpPr/>
        <p:nvPr/>
      </p:nvGrpSpPr>
      <p:grpSpPr>
        <a:xfrm>
          <a:off x="0" y="0"/>
          <a:ext cx="0" cy="0"/>
          <a:chOff x="0" y="0"/>
          <a:chExt cx="0" cy="0"/>
        </a:xfrm>
      </p:grpSpPr>
      <p:sp>
        <p:nvSpPr>
          <p:cNvPr id="238" name="Google Shape;238;p24"/>
          <p:cNvSpPr/>
          <p:nvPr/>
        </p:nvSpPr>
        <p:spPr>
          <a:xfrm>
            <a:off x="242975" y="134800"/>
            <a:ext cx="385800" cy="38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p:nvPr/>
        </p:nvSpPr>
        <p:spPr>
          <a:xfrm>
            <a:off x="315325" y="2508750"/>
            <a:ext cx="122400" cy="126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859852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1722725" y="48427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6741775"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8720925" y="2702475"/>
            <a:ext cx="122400" cy="126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4277950" y="224646"/>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4566300" y="476172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8525425" y="4582025"/>
            <a:ext cx="385800" cy="38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6864175" y="48022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571375"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315325" y="4090825"/>
            <a:ext cx="301500" cy="3021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763675" y="1210600"/>
            <a:ext cx="301500" cy="3021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3449648" y="2653834"/>
            <a:ext cx="4101600" cy="7137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4858888" y="1031975"/>
            <a:ext cx="1283100" cy="109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3080800" y="3560113"/>
            <a:ext cx="4839300" cy="474300"/>
          </a:xfrm>
          <a:prstGeom prst="rect">
            <a:avLst/>
          </a:prstGeom>
          <a:solidFill>
            <a:schemeClr val="dk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3"/>
          <p:cNvSpPr/>
          <p:nvPr/>
        </p:nvSpPr>
        <p:spPr>
          <a:xfrm>
            <a:off x="409575"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4359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8644600"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8447663" y="187690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09575" y="39084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129250" y="48812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7" name="Google Shape;37;p4"/>
          <p:cNvSpPr txBox="1">
            <a:spLocks noGrp="1"/>
          </p:cNvSpPr>
          <p:nvPr>
            <p:ph type="body" idx="1"/>
          </p:nvPr>
        </p:nvSpPr>
        <p:spPr>
          <a:xfrm>
            <a:off x="720000" y="1152475"/>
            <a:ext cx="7704000" cy="320400"/>
          </a:xfrm>
          <a:prstGeom prst="rect">
            <a:avLst/>
          </a:prstGeom>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Font typeface="Darker Grotesque SemiBold"/>
              <a:buChar char="●"/>
              <a:defRPr/>
            </a:lvl1pPr>
            <a:lvl2pPr marL="914400" lvl="1" indent="-317500" rtl="0">
              <a:lnSpc>
                <a:spcPct val="115000"/>
              </a:lnSpc>
              <a:spcBef>
                <a:spcPts val="0"/>
              </a:spcBef>
              <a:spcAft>
                <a:spcPts val="0"/>
              </a:spcAft>
              <a:buSzPts val="1400"/>
              <a:buFont typeface="Darker Grotesque SemiBold"/>
              <a:buChar char="○"/>
              <a:defRPr/>
            </a:lvl2pPr>
            <a:lvl3pPr marL="1371600" lvl="2" indent="-317500" rtl="0">
              <a:lnSpc>
                <a:spcPct val="115000"/>
              </a:lnSpc>
              <a:spcBef>
                <a:spcPts val="0"/>
              </a:spcBef>
              <a:spcAft>
                <a:spcPts val="0"/>
              </a:spcAft>
              <a:buSzPts val="1400"/>
              <a:buFont typeface="Darker Grotesque SemiBold"/>
              <a:buChar char="■"/>
              <a:defRPr/>
            </a:lvl3pPr>
            <a:lvl4pPr marL="1828800" lvl="3" indent="-317500" rtl="0">
              <a:lnSpc>
                <a:spcPct val="115000"/>
              </a:lnSpc>
              <a:spcBef>
                <a:spcPts val="0"/>
              </a:spcBef>
              <a:spcAft>
                <a:spcPts val="0"/>
              </a:spcAft>
              <a:buSzPts val="1400"/>
              <a:buFont typeface="Darker Grotesque SemiBold"/>
              <a:buChar char="●"/>
              <a:defRPr/>
            </a:lvl4pPr>
            <a:lvl5pPr marL="2286000" lvl="4" indent="-317500" rtl="0">
              <a:lnSpc>
                <a:spcPct val="115000"/>
              </a:lnSpc>
              <a:spcBef>
                <a:spcPts val="0"/>
              </a:spcBef>
              <a:spcAft>
                <a:spcPts val="0"/>
              </a:spcAft>
              <a:buSzPts val="1400"/>
              <a:buFont typeface="Darker Grotesque SemiBold"/>
              <a:buChar char="○"/>
              <a:defRPr/>
            </a:lvl5pPr>
            <a:lvl6pPr marL="2743200" lvl="5" indent="-317500" rtl="0">
              <a:lnSpc>
                <a:spcPct val="115000"/>
              </a:lnSpc>
              <a:spcBef>
                <a:spcPts val="0"/>
              </a:spcBef>
              <a:spcAft>
                <a:spcPts val="0"/>
              </a:spcAft>
              <a:buSzPts val="1400"/>
              <a:buFont typeface="Darker Grotesque SemiBold"/>
              <a:buChar char="■"/>
              <a:defRPr/>
            </a:lvl6pPr>
            <a:lvl7pPr marL="3200400" lvl="6" indent="-317500" rtl="0">
              <a:lnSpc>
                <a:spcPct val="115000"/>
              </a:lnSpc>
              <a:spcBef>
                <a:spcPts val="0"/>
              </a:spcBef>
              <a:spcAft>
                <a:spcPts val="0"/>
              </a:spcAft>
              <a:buSzPts val="1400"/>
              <a:buFont typeface="Darker Grotesque SemiBold"/>
              <a:buChar char="●"/>
              <a:defRPr/>
            </a:lvl7pPr>
            <a:lvl8pPr marL="3657600" lvl="7" indent="-317500" rtl="0">
              <a:lnSpc>
                <a:spcPct val="115000"/>
              </a:lnSpc>
              <a:spcBef>
                <a:spcPts val="0"/>
              </a:spcBef>
              <a:spcAft>
                <a:spcPts val="0"/>
              </a:spcAft>
              <a:buSzPts val="1400"/>
              <a:buFont typeface="Darker Grotesque SemiBold"/>
              <a:buChar char="○"/>
              <a:defRPr/>
            </a:lvl8pPr>
            <a:lvl9pPr marL="4114800" lvl="8" indent="-317500" rtl="0">
              <a:lnSpc>
                <a:spcPct val="115000"/>
              </a:lnSpc>
              <a:spcBef>
                <a:spcPts val="0"/>
              </a:spcBef>
              <a:spcAft>
                <a:spcPts val="0"/>
              </a:spcAft>
              <a:buSzPts val="1400"/>
              <a:buFont typeface="Darker Grotesque SemiBold"/>
              <a:buChar char="■"/>
              <a:defRPr/>
            </a:lvl9pPr>
          </a:lstStyle>
          <a:p>
            <a:endParaRPr/>
          </a:p>
        </p:txBody>
      </p:sp>
      <p:sp>
        <p:nvSpPr>
          <p:cNvPr id="38" name="Google Shape;38;p4"/>
          <p:cNvSpPr/>
          <p:nvPr/>
        </p:nvSpPr>
        <p:spPr>
          <a:xfrm>
            <a:off x="-44250" y="4604000"/>
            <a:ext cx="9188400" cy="539400"/>
          </a:xfrm>
          <a:prstGeom prst="rect">
            <a:avLst/>
          </a:prstGeom>
          <a:solidFill>
            <a:srgbClr val="191919">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40957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44359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6813113" y="48226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367375" y="47548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67363" y="240327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2999700" y="48808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682850" y="29523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
        <p:cNvGrpSpPr/>
        <p:nvPr/>
      </p:nvGrpSpPr>
      <p:grpSpPr>
        <a:xfrm>
          <a:off x="0" y="0"/>
          <a:ext cx="0" cy="0"/>
          <a:chOff x="0" y="0"/>
          <a:chExt cx="0" cy="0"/>
        </a:xfrm>
      </p:grpSpPr>
      <p:sp>
        <p:nvSpPr>
          <p:cNvPr id="48" name="Google Shape;48;p5"/>
          <p:cNvSpPr txBox="1">
            <a:spLocks noGrp="1"/>
          </p:cNvSpPr>
          <p:nvPr>
            <p:ph type="subTitle" idx="1"/>
          </p:nvPr>
        </p:nvSpPr>
        <p:spPr>
          <a:xfrm>
            <a:off x="1290750" y="2525126"/>
            <a:ext cx="29076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4945625" y="2525126"/>
            <a:ext cx="29076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1290750" y="3037923"/>
            <a:ext cx="2907600" cy="118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4945625" y="3037923"/>
            <a:ext cx="2907600" cy="118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3" name="Google Shape;53;p5"/>
          <p:cNvSpPr/>
          <p:nvPr/>
        </p:nvSpPr>
        <p:spPr>
          <a:xfrm>
            <a:off x="40957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44359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8644588" y="23332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4510800" y="475537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38200" y="42277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5553750" y="3764551"/>
            <a:ext cx="3590451" cy="1419889"/>
          </a:xfrm>
          <a:custGeom>
            <a:avLst/>
            <a:gdLst/>
            <a:ahLst/>
            <a:cxnLst/>
            <a:rect l="l" t="t" r="r" b="b"/>
            <a:pathLst>
              <a:path w="182488" h="107121" extrusionOk="0">
                <a:moveTo>
                  <a:pt x="182488" y="0"/>
                </a:moveTo>
                <a:cubicBezTo>
                  <a:pt x="169522" y="102168"/>
                  <a:pt x="1" y="107121"/>
                  <a:pt x="1" y="107121"/>
                </a:cubicBezTo>
                <a:lnTo>
                  <a:pt x="182488" y="107121"/>
                </a:lnTo>
                <a:lnTo>
                  <a:pt x="182488" y="0"/>
                </a:lnTo>
                <a:close/>
              </a:path>
            </a:pathLst>
          </a:custGeom>
          <a:gradFill>
            <a:gsLst>
              <a:gs pos="0">
                <a:schemeClr val="dk1"/>
              </a:gs>
              <a:gs pos="37000">
                <a:schemeClr val="accent5"/>
              </a:gs>
              <a:gs pos="100000">
                <a:schemeClr val="accent6"/>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3" name="Google Shape;73;p7"/>
          <p:cNvSpPr txBox="1">
            <a:spLocks noGrp="1"/>
          </p:cNvSpPr>
          <p:nvPr>
            <p:ph type="body" idx="1"/>
          </p:nvPr>
        </p:nvSpPr>
        <p:spPr>
          <a:xfrm>
            <a:off x="899450" y="1916425"/>
            <a:ext cx="3588900" cy="2151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74" name="Google Shape;74;p7"/>
          <p:cNvSpPr>
            <a:spLocks noGrp="1"/>
          </p:cNvSpPr>
          <p:nvPr>
            <p:ph type="pic" idx="2"/>
          </p:nvPr>
        </p:nvSpPr>
        <p:spPr>
          <a:xfrm>
            <a:off x="4951775" y="1351325"/>
            <a:ext cx="2975100" cy="2913000"/>
          </a:xfrm>
          <a:prstGeom prst="ellipse">
            <a:avLst/>
          </a:prstGeom>
          <a:noFill/>
          <a:ln w="28575" cap="flat" cmpd="sng">
            <a:solidFill>
              <a:schemeClr val="accent5"/>
            </a:solidFill>
            <a:prstDash val="solid"/>
            <a:round/>
            <a:headEnd type="none" w="sm" len="sm"/>
            <a:tailEnd type="none" w="sm" len="sm"/>
          </a:ln>
        </p:spPr>
      </p:sp>
      <p:sp>
        <p:nvSpPr>
          <p:cNvPr id="75" name="Google Shape;75;p7"/>
          <p:cNvSpPr/>
          <p:nvPr/>
        </p:nvSpPr>
        <p:spPr>
          <a:xfrm>
            <a:off x="65202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8644588" y="46984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448088" y="229947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2239650" y="46984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5261250" y="469842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flipH="1">
            <a:off x="318" y="3832850"/>
            <a:ext cx="3313982" cy="1310893"/>
          </a:xfrm>
          <a:custGeom>
            <a:avLst/>
            <a:gdLst/>
            <a:ahLst/>
            <a:cxnLst/>
            <a:rect l="l" t="t" r="r" b="b"/>
            <a:pathLst>
              <a:path w="182488" h="107121" extrusionOk="0">
                <a:moveTo>
                  <a:pt x="182488" y="0"/>
                </a:moveTo>
                <a:cubicBezTo>
                  <a:pt x="169522" y="102168"/>
                  <a:pt x="1" y="107121"/>
                  <a:pt x="1" y="107121"/>
                </a:cubicBezTo>
                <a:lnTo>
                  <a:pt x="182488" y="107121"/>
                </a:lnTo>
                <a:lnTo>
                  <a:pt x="182488" y="0"/>
                </a:lnTo>
                <a:close/>
              </a:path>
            </a:pathLst>
          </a:custGeom>
          <a:gradFill>
            <a:gsLst>
              <a:gs pos="0">
                <a:schemeClr val="dk1"/>
              </a:gs>
              <a:gs pos="37000">
                <a:schemeClr val="accent5"/>
              </a:gs>
              <a:gs pos="100000">
                <a:schemeClr val="accent6"/>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82"/>
        <p:cNvGrpSpPr/>
        <p:nvPr/>
      </p:nvGrpSpPr>
      <p:grpSpPr>
        <a:xfrm>
          <a:off x="0" y="0"/>
          <a:ext cx="0" cy="0"/>
          <a:chOff x="0" y="0"/>
          <a:chExt cx="0" cy="0"/>
        </a:xfrm>
      </p:grpSpPr>
      <p:sp>
        <p:nvSpPr>
          <p:cNvPr id="83" name="Google Shape;83;p8"/>
          <p:cNvSpPr txBox="1">
            <a:spLocks noGrp="1"/>
          </p:cNvSpPr>
          <p:nvPr>
            <p:ph type="title"/>
          </p:nvPr>
        </p:nvSpPr>
        <p:spPr>
          <a:xfrm>
            <a:off x="1388100" y="1395350"/>
            <a:ext cx="6367800" cy="2529300"/>
          </a:xfrm>
          <a:prstGeom prst="rect">
            <a:avLst/>
          </a:prstGeom>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84" name="Google Shape;84;p8"/>
          <p:cNvSpPr/>
          <p:nvPr/>
        </p:nvSpPr>
        <p:spPr>
          <a:xfrm>
            <a:off x="-22200" y="4431900"/>
            <a:ext cx="9188400" cy="711600"/>
          </a:xfrm>
          <a:prstGeom prst="rect">
            <a:avLst/>
          </a:prstGeom>
          <a:solidFill>
            <a:srgbClr val="191919">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5"/>
        <p:cNvGrpSpPr/>
        <p:nvPr/>
      </p:nvGrpSpPr>
      <p:grpSpPr>
        <a:xfrm>
          <a:off x="0" y="0"/>
          <a:ext cx="0" cy="0"/>
          <a:chOff x="0" y="0"/>
          <a:chExt cx="0" cy="0"/>
        </a:xfrm>
      </p:grpSpPr>
      <p:sp>
        <p:nvSpPr>
          <p:cNvPr id="86" name="Google Shape;86;p9"/>
          <p:cNvSpPr txBox="1">
            <a:spLocks noGrp="1"/>
          </p:cNvSpPr>
          <p:nvPr>
            <p:ph type="subTitle" idx="1"/>
          </p:nvPr>
        </p:nvSpPr>
        <p:spPr>
          <a:xfrm>
            <a:off x="720064" y="17325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 name="Google Shape;87;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8" name="Google Shape;88;p9"/>
          <p:cNvSpPr txBox="1">
            <a:spLocks noGrp="1"/>
          </p:cNvSpPr>
          <p:nvPr>
            <p:ph type="subTitle" idx="2"/>
          </p:nvPr>
        </p:nvSpPr>
        <p:spPr>
          <a:xfrm>
            <a:off x="4826936" y="17325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9"/>
          <p:cNvSpPr/>
          <p:nvPr/>
        </p:nvSpPr>
        <p:spPr>
          <a:xfrm>
            <a:off x="490300" y="1613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a:off x="8644600" y="265307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a:off x="4510788" y="473000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a:off x="448088" y="229947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a:off x="8644588" y="3190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a:off x="5826375" y="3868374"/>
            <a:ext cx="3317632" cy="1275008"/>
          </a:xfrm>
          <a:custGeom>
            <a:avLst/>
            <a:gdLst/>
            <a:ahLst/>
            <a:cxnLst/>
            <a:rect l="l" t="t" r="r" b="b"/>
            <a:pathLst>
              <a:path w="182488" h="107121" extrusionOk="0">
                <a:moveTo>
                  <a:pt x="182488" y="0"/>
                </a:moveTo>
                <a:cubicBezTo>
                  <a:pt x="169522" y="102168"/>
                  <a:pt x="1" y="107121"/>
                  <a:pt x="1" y="107121"/>
                </a:cubicBezTo>
                <a:lnTo>
                  <a:pt x="182488" y="107121"/>
                </a:lnTo>
                <a:lnTo>
                  <a:pt x="182488" y="0"/>
                </a:lnTo>
                <a:close/>
              </a:path>
            </a:pathLst>
          </a:custGeom>
          <a:gradFill>
            <a:gsLst>
              <a:gs pos="0">
                <a:schemeClr val="dk1"/>
              </a:gs>
              <a:gs pos="37000">
                <a:schemeClr val="accent5"/>
              </a:gs>
              <a:gs pos="100000">
                <a:schemeClr val="accent6"/>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BLANK_1_1_1_1_2_1">
    <p:spTree>
      <p:nvGrpSpPr>
        <p:cNvPr id="1" name="Shape 112"/>
        <p:cNvGrpSpPr/>
        <p:nvPr/>
      </p:nvGrpSpPr>
      <p:grpSpPr>
        <a:xfrm>
          <a:off x="0" y="0"/>
          <a:ext cx="0" cy="0"/>
          <a:chOff x="0" y="0"/>
          <a:chExt cx="0" cy="0"/>
        </a:xfrm>
      </p:grpSpPr>
      <p:sp>
        <p:nvSpPr>
          <p:cNvPr id="113" name="Google Shape;113;p13"/>
          <p:cNvSpPr txBox="1">
            <a:spLocks noGrp="1"/>
          </p:cNvSpPr>
          <p:nvPr>
            <p:ph type="subTitle" idx="1"/>
          </p:nvPr>
        </p:nvSpPr>
        <p:spPr>
          <a:xfrm>
            <a:off x="1934275" y="2125399"/>
            <a:ext cx="2197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subTitle" idx="2"/>
          </p:nvPr>
        </p:nvSpPr>
        <p:spPr>
          <a:xfrm>
            <a:off x="6011188" y="2125399"/>
            <a:ext cx="2197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3"/>
          <p:cNvSpPr txBox="1">
            <a:spLocks noGrp="1"/>
          </p:cNvSpPr>
          <p:nvPr>
            <p:ph type="subTitle" idx="3"/>
          </p:nvPr>
        </p:nvSpPr>
        <p:spPr>
          <a:xfrm>
            <a:off x="1934275" y="3851838"/>
            <a:ext cx="2197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subTitle" idx="4"/>
          </p:nvPr>
        </p:nvSpPr>
        <p:spPr>
          <a:xfrm>
            <a:off x="6011138" y="3851978"/>
            <a:ext cx="2197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8" name="Google Shape;118;p13"/>
          <p:cNvSpPr txBox="1">
            <a:spLocks noGrp="1"/>
          </p:cNvSpPr>
          <p:nvPr>
            <p:ph type="title" idx="5" hasCustomPrompt="1"/>
          </p:nvPr>
        </p:nvSpPr>
        <p:spPr>
          <a:xfrm>
            <a:off x="813600" y="1792250"/>
            <a:ext cx="855300" cy="817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5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title" idx="6" hasCustomPrompt="1"/>
          </p:nvPr>
        </p:nvSpPr>
        <p:spPr>
          <a:xfrm>
            <a:off x="812430" y="3518975"/>
            <a:ext cx="855300" cy="817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5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0" name="Google Shape;120;p13"/>
          <p:cNvSpPr txBox="1">
            <a:spLocks noGrp="1"/>
          </p:cNvSpPr>
          <p:nvPr>
            <p:ph type="title" idx="7" hasCustomPrompt="1"/>
          </p:nvPr>
        </p:nvSpPr>
        <p:spPr>
          <a:xfrm>
            <a:off x="4890323" y="1792250"/>
            <a:ext cx="855300" cy="817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5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title" idx="8" hasCustomPrompt="1"/>
          </p:nvPr>
        </p:nvSpPr>
        <p:spPr>
          <a:xfrm>
            <a:off x="4890323" y="3518975"/>
            <a:ext cx="855300" cy="817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5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3"/>
          <p:cNvSpPr txBox="1">
            <a:spLocks noGrp="1"/>
          </p:cNvSpPr>
          <p:nvPr>
            <p:ph type="subTitle" idx="9"/>
          </p:nvPr>
        </p:nvSpPr>
        <p:spPr>
          <a:xfrm>
            <a:off x="1934188" y="1792250"/>
            <a:ext cx="21975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3" name="Google Shape;123;p13"/>
          <p:cNvSpPr txBox="1">
            <a:spLocks noGrp="1"/>
          </p:cNvSpPr>
          <p:nvPr>
            <p:ph type="subTitle" idx="13"/>
          </p:nvPr>
        </p:nvSpPr>
        <p:spPr>
          <a:xfrm>
            <a:off x="1934238" y="3518975"/>
            <a:ext cx="21975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4" name="Google Shape;124;p13"/>
          <p:cNvSpPr txBox="1">
            <a:spLocks noGrp="1"/>
          </p:cNvSpPr>
          <p:nvPr>
            <p:ph type="subTitle" idx="14"/>
          </p:nvPr>
        </p:nvSpPr>
        <p:spPr>
          <a:xfrm>
            <a:off x="6011188" y="1792250"/>
            <a:ext cx="21975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 name="Google Shape;125;p13"/>
          <p:cNvSpPr txBox="1">
            <a:spLocks noGrp="1"/>
          </p:cNvSpPr>
          <p:nvPr>
            <p:ph type="subTitle" idx="15"/>
          </p:nvPr>
        </p:nvSpPr>
        <p:spPr>
          <a:xfrm>
            <a:off x="6011188" y="3518975"/>
            <a:ext cx="21975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Berkshire Swash"/>
                <a:ea typeface="Berkshire Swash"/>
                <a:cs typeface="Berkshire Swash"/>
                <a:sym typeface="Berkshire Swash"/>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 name="Google Shape;126;p13"/>
          <p:cNvSpPr/>
          <p:nvPr/>
        </p:nvSpPr>
        <p:spPr>
          <a:xfrm>
            <a:off x="4481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43937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8602400"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132775" y="48022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8724800" y="253367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3652675" y="476172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448088" y="240327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2"/>
            </a:gs>
            <a:gs pos="100000">
              <a:schemeClr val="dk2"/>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1pPr>
            <a:lvl2pPr lvl="1"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2pPr>
            <a:lvl3pPr lvl="2"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3pPr>
            <a:lvl4pPr lvl="3"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4pPr>
            <a:lvl5pPr lvl="4"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5pPr>
            <a:lvl6pPr lvl="5"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6pPr>
            <a:lvl7pPr lvl="6"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7pPr>
            <a:lvl8pPr lvl="7"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8pPr>
            <a:lvl9pPr lvl="8" algn="ctr" rt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8" r:id="rId8"/>
    <p:sldLayoutId id="2147483659" r:id="rId9"/>
    <p:sldLayoutId id="2147483660" r:id="rId10"/>
    <p:sldLayoutId id="2147483665" r:id="rId11"/>
    <p:sldLayoutId id="2147483666" r:id="rId12"/>
    <p:sldLayoutId id="2147483668" r:id="rId13"/>
    <p:sldLayoutId id="2147483669" r:id="rId14"/>
    <p:sldLayoutId id="21474836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mailto:IsabellaMurphy@my.unt.edu"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hyperlink" Target="https://isabella-muphy-fashion-design-portfolio.foliotek.me/" TargetMode="External"/><Relationship Id="rId4" Type="http://schemas.openxmlformats.org/officeDocument/2006/relationships/hyperlink" Target="mailto:Idmurphy2002@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JP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2.jpg"/><Relationship Id="rId5" Type="http://schemas.openxmlformats.org/officeDocument/2006/relationships/image" Target="../media/image21.jp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p28"/>
          <p:cNvGrpSpPr/>
          <p:nvPr/>
        </p:nvGrpSpPr>
        <p:grpSpPr>
          <a:xfrm>
            <a:off x="442507" y="323858"/>
            <a:ext cx="8258987" cy="4495784"/>
            <a:chOff x="1123856" y="695637"/>
            <a:chExt cx="6896282" cy="2948635"/>
          </a:xfrm>
        </p:grpSpPr>
        <p:sp>
          <p:nvSpPr>
            <p:cNvPr id="262" name="Google Shape;262;p28"/>
            <p:cNvSpPr/>
            <p:nvPr/>
          </p:nvSpPr>
          <p:spPr>
            <a:xfrm rot="5400000">
              <a:off x="3097679" y="-1278186"/>
              <a:ext cx="2948635" cy="6896282"/>
            </a:xfrm>
            <a:custGeom>
              <a:avLst/>
              <a:gdLst/>
              <a:ahLst/>
              <a:cxnLst/>
              <a:rect l="l" t="t" r="r" b="b"/>
              <a:pathLst>
                <a:path w="24070" h="36249" extrusionOk="0">
                  <a:moveTo>
                    <a:pt x="12026" y="0"/>
                  </a:moveTo>
                  <a:cubicBezTo>
                    <a:pt x="11884" y="0"/>
                    <a:pt x="11742" y="40"/>
                    <a:pt x="11621" y="121"/>
                  </a:cubicBezTo>
                  <a:lnTo>
                    <a:pt x="11360" y="291"/>
                  </a:lnTo>
                  <a:lnTo>
                    <a:pt x="11133" y="450"/>
                  </a:lnTo>
                  <a:cubicBezTo>
                    <a:pt x="11008" y="518"/>
                    <a:pt x="10021" y="1029"/>
                    <a:pt x="8341" y="1051"/>
                  </a:cubicBezTo>
                  <a:cubicBezTo>
                    <a:pt x="7218" y="1063"/>
                    <a:pt x="6185" y="1607"/>
                    <a:pt x="5607" y="2504"/>
                  </a:cubicBezTo>
                  <a:lnTo>
                    <a:pt x="4268" y="2504"/>
                  </a:lnTo>
                  <a:cubicBezTo>
                    <a:pt x="3882" y="2504"/>
                    <a:pt x="3575" y="2788"/>
                    <a:pt x="3575" y="3151"/>
                  </a:cubicBezTo>
                  <a:lnTo>
                    <a:pt x="3575" y="3582"/>
                  </a:lnTo>
                  <a:lnTo>
                    <a:pt x="3575" y="4013"/>
                  </a:lnTo>
                  <a:lnTo>
                    <a:pt x="3575" y="4410"/>
                  </a:lnTo>
                  <a:cubicBezTo>
                    <a:pt x="2622" y="4955"/>
                    <a:pt x="2021" y="5942"/>
                    <a:pt x="2021" y="7009"/>
                  </a:cubicBezTo>
                  <a:lnTo>
                    <a:pt x="2021" y="11003"/>
                  </a:lnTo>
                  <a:cubicBezTo>
                    <a:pt x="2009" y="13137"/>
                    <a:pt x="1578" y="14737"/>
                    <a:pt x="1215" y="15701"/>
                  </a:cubicBezTo>
                  <a:cubicBezTo>
                    <a:pt x="863" y="16677"/>
                    <a:pt x="500" y="17222"/>
                    <a:pt x="477" y="17256"/>
                  </a:cubicBezTo>
                  <a:lnTo>
                    <a:pt x="307" y="17494"/>
                  </a:lnTo>
                  <a:lnTo>
                    <a:pt x="126" y="17744"/>
                  </a:lnTo>
                  <a:cubicBezTo>
                    <a:pt x="46" y="17857"/>
                    <a:pt x="1" y="17982"/>
                    <a:pt x="1" y="18107"/>
                  </a:cubicBezTo>
                  <a:cubicBezTo>
                    <a:pt x="1" y="18243"/>
                    <a:pt x="46" y="18368"/>
                    <a:pt x="126" y="18482"/>
                  </a:cubicBezTo>
                  <a:lnTo>
                    <a:pt x="307" y="18720"/>
                  </a:lnTo>
                  <a:lnTo>
                    <a:pt x="477" y="18958"/>
                  </a:lnTo>
                  <a:cubicBezTo>
                    <a:pt x="500" y="19004"/>
                    <a:pt x="852" y="19537"/>
                    <a:pt x="1204" y="20467"/>
                  </a:cubicBezTo>
                  <a:cubicBezTo>
                    <a:pt x="1567" y="21443"/>
                    <a:pt x="2009" y="23055"/>
                    <a:pt x="2021" y="25222"/>
                  </a:cubicBezTo>
                  <a:lnTo>
                    <a:pt x="2021" y="29205"/>
                  </a:lnTo>
                  <a:cubicBezTo>
                    <a:pt x="2021" y="30283"/>
                    <a:pt x="2622" y="31271"/>
                    <a:pt x="3575" y="31815"/>
                  </a:cubicBezTo>
                  <a:lnTo>
                    <a:pt x="3575" y="32201"/>
                  </a:lnTo>
                  <a:lnTo>
                    <a:pt x="3575" y="32644"/>
                  </a:lnTo>
                  <a:lnTo>
                    <a:pt x="3575" y="33075"/>
                  </a:lnTo>
                  <a:cubicBezTo>
                    <a:pt x="3575" y="33427"/>
                    <a:pt x="3882" y="33722"/>
                    <a:pt x="4268" y="33722"/>
                  </a:cubicBezTo>
                  <a:lnTo>
                    <a:pt x="5607" y="33722"/>
                  </a:lnTo>
                  <a:cubicBezTo>
                    <a:pt x="5743" y="33937"/>
                    <a:pt x="5913" y="34142"/>
                    <a:pt x="6106" y="34323"/>
                  </a:cubicBezTo>
                  <a:cubicBezTo>
                    <a:pt x="6707" y="34868"/>
                    <a:pt x="7490" y="35163"/>
                    <a:pt x="8319" y="35174"/>
                  </a:cubicBezTo>
                  <a:cubicBezTo>
                    <a:pt x="10044" y="35197"/>
                    <a:pt x="11054" y="35730"/>
                    <a:pt x="11144" y="35776"/>
                  </a:cubicBezTo>
                  <a:lnTo>
                    <a:pt x="11405" y="35946"/>
                  </a:lnTo>
                  <a:lnTo>
                    <a:pt x="11689" y="36127"/>
                  </a:lnTo>
                  <a:cubicBezTo>
                    <a:pt x="11808" y="36208"/>
                    <a:pt x="11947" y="36248"/>
                    <a:pt x="12086" y="36248"/>
                  </a:cubicBezTo>
                  <a:cubicBezTo>
                    <a:pt x="12240" y="36248"/>
                    <a:pt x="12393" y="36200"/>
                    <a:pt x="12517" y="36105"/>
                  </a:cubicBezTo>
                  <a:lnTo>
                    <a:pt x="12778" y="35901"/>
                  </a:lnTo>
                  <a:lnTo>
                    <a:pt x="12994" y="35730"/>
                  </a:lnTo>
                  <a:cubicBezTo>
                    <a:pt x="13130" y="35651"/>
                    <a:pt x="14038" y="35174"/>
                    <a:pt x="15718" y="35174"/>
                  </a:cubicBezTo>
                  <a:cubicBezTo>
                    <a:pt x="16557" y="35174"/>
                    <a:pt x="17340" y="34868"/>
                    <a:pt x="17942" y="34323"/>
                  </a:cubicBezTo>
                  <a:cubicBezTo>
                    <a:pt x="18146" y="34142"/>
                    <a:pt x="18316" y="33949"/>
                    <a:pt x="18464" y="33722"/>
                  </a:cubicBezTo>
                  <a:lnTo>
                    <a:pt x="19814" y="33722"/>
                  </a:lnTo>
                  <a:cubicBezTo>
                    <a:pt x="20200" y="33722"/>
                    <a:pt x="20506" y="33427"/>
                    <a:pt x="20506" y="33075"/>
                  </a:cubicBezTo>
                  <a:lnTo>
                    <a:pt x="20506" y="32644"/>
                  </a:lnTo>
                  <a:lnTo>
                    <a:pt x="20506" y="32201"/>
                  </a:lnTo>
                  <a:lnTo>
                    <a:pt x="20506" y="31804"/>
                  </a:lnTo>
                  <a:cubicBezTo>
                    <a:pt x="21448" y="31248"/>
                    <a:pt x="22038" y="30272"/>
                    <a:pt x="22038" y="29205"/>
                  </a:cubicBezTo>
                  <a:lnTo>
                    <a:pt x="22038" y="25370"/>
                  </a:lnTo>
                  <a:cubicBezTo>
                    <a:pt x="22038" y="23180"/>
                    <a:pt x="22470" y="21546"/>
                    <a:pt x="22833" y="20547"/>
                  </a:cubicBezTo>
                  <a:cubicBezTo>
                    <a:pt x="23196" y="19560"/>
                    <a:pt x="23559" y="19004"/>
                    <a:pt x="23593" y="18958"/>
                  </a:cubicBezTo>
                  <a:lnTo>
                    <a:pt x="23763" y="18720"/>
                  </a:lnTo>
                  <a:lnTo>
                    <a:pt x="23945" y="18482"/>
                  </a:lnTo>
                  <a:cubicBezTo>
                    <a:pt x="24024" y="18368"/>
                    <a:pt x="24070" y="18243"/>
                    <a:pt x="24070" y="18107"/>
                  </a:cubicBezTo>
                  <a:cubicBezTo>
                    <a:pt x="24070" y="17982"/>
                    <a:pt x="24024" y="17857"/>
                    <a:pt x="23945" y="17744"/>
                  </a:cubicBezTo>
                  <a:lnTo>
                    <a:pt x="23763" y="17494"/>
                  </a:lnTo>
                  <a:lnTo>
                    <a:pt x="23593" y="17267"/>
                  </a:lnTo>
                  <a:cubicBezTo>
                    <a:pt x="23559" y="17211"/>
                    <a:pt x="23207" y="16677"/>
                    <a:pt x="22855" y="15724"/>
                  </a:cubicBezTo>
                  <a:cubicBezTo>
                    <a:pt x="22481" y="14725"/>
                    <a:pt x="22038" y="13069"/>
                    <a:pt x="22038" y="10856"/>
                  </a:cubicBezTo>
                  <a:lnTo>
                    <a:pt x="22038" y="7009"/>
                  </a:lnTo>
                  <a:cubicBezTo>
                    <a:pt x="22038" y="5942"/>
                    <a:pt x="21448" y="4966"/>
                    <a:pt x="20506" y="4422"/>
                  </a:cubicBezTo>
                  <a:lnTo>
                    <a:pt x="20506" y="4013"/>
                  </a:lnTo>
                  <a:lnTo>
                    <a:pt x="20506" y="3582"/>
                  </a:lnTo>
                  <a:lnTo>
                    <a:pt x="20506" y="3151"/>
                  </a:lnTo>
                  <a:cubicBezTo>
                    <a:pt x="20506" y="2788"/>
                    <a:pt x="20200" y="2504"/>
                    <a:pt x="19814" y="2504"/>
                  </a:cubicBezTo>
                  <a:lnTo>
                    <a:pt x="18452" y="2504"/>
                  </a:lnTo>
                  <a:cubicBezTo>
                    <a:pt x="17874" y="1607"/>
                    <a:pt x="16841" y="1063"/>
                    <a:pt x="15718" y="1051"/>
                  </a:cubicBezTo>
                  <a:cubicBezTo>
                    <a:pt x="14004" y="1017"/>
                    <a:pt x="13017" y="495"/>
                    <a:pt x="12926" y="439"/>
                  </a:cubicBezTo>
                  <a:lnTo>
                    <a:pt x="12676" y="291"/>
                  </a:lnTo>
                  <a:lnTo>
                    <a:pt x="12415" y="109"/>
                  </a:lnTo>
                  <a:cubicBezTo>
                    <a:pt x="12298" y="37"/>
                    <a:pt x="12162" y="0"/>
                    <a:pt x="12026" y="0"/>
                  </a:cubicBezTo>
                  <a:close/>
                </a:path>
              </a:pathLst>
            </a:custGeom>
            <a:gradFill>
              <a:gsLst>
                <a:gs pos="0">
                  <a:schemeClr val="accent5"/>
                </a:gs>
                <a:gs pos="58999">
                  <a:schemeClr val="dk1"/>
                </a:gs>
                <a:gs pos="100000">
                  <a:schemeClr val="accent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28"/>
            <p:cNvSpPr/>
            <p:nvPr/>
          </p:nvSpPr>
          <p:spPr>
            <a:xfrm rot="5400000">
              <a:off x="3205904" y="-1023870"/>
              <a:ext cx="2732186" cy="6465825"/>
            </a:xfrm>
            <a:custGeom>
              <a:avLst/>
              <a:gdLst/>
              <a:ahLst/>
              <a:cxnLst/>
              <a:rect l="l" t="t" r="r" b="b"/>
              <a:pathLst>
                <a:path w="24070" h="36249" extrusionOk="0">
                  <a:moveTo>
                    <a:pt x="12026" y="0"/>
                  </a:moveTo>
                  <a:cubicBezTo>
                    <a:pt x="11884" y="0"/>
                    <a:pt x="11742" y="40"/>
                    <a:pt x="11621" y="121"/>
                  </a:cubicBezTo>
                  <a:lnTo>
                    <a:pt x="11360" y="291"/>
                  </a:lnTo>
                  <a:lnTo>
                    <a:pt x="11133" y="450"/>
                  </a:lnTo>
                  <a:cubicBezTo>
                    <a:pt x="11008" y="518"/>
                    <a:pt x="10021" y="1029"/>
                    <a:pt x="8341" y="1051"/>
                  </a:cubicBezTo>
                  <a:cubicBezTo>
                    <a:pt x="7218" y="1063"/>
                    <a:pt x="6185" y="1607"/>
                    <a:pt x="5607" y="2504"/>
                  </a:cubicBezTo>
                  <a:lnTo>
                    <a:pt x="4268" y="2504"/>
                  </a:lnTo>
                  <a:cubicBezTo>
                    <a:pt x="3882" y="2504"/>
                    <a:pt x="3575" y="2788"/>
                    <a:pt x="3575" y="3151"/>
                  </a:cubicBezTo>
                  <a:lnTo>
                    <a:pt x="3575" y="3582"/>
                  </a:lnTo>
                  <a:lnTo>
                    <a:pt x="3575" y="4013"/>
                  </a:lnTo>
                  <a:lnTo>
                    <a:pt x="3575" y="4410"/>
                  </a:lnTo>
                  <a:cubicBezTo>
                    <a:pt x="2622" y="4955"/>
                    <a:pt x="2021" y="5942"/>
                    <a:pt x="2021" y="7009"/>
                  </a:cubicBezTo>
                  <a:lnTo>
                    <a:pt x="2021" y="11003"/>
                  </a:lnTo>
                  <a:cubicBezTo>
                    <a:pt x="2009" y="13137"/>
                    <a:pt x="1578" y="14737"/>
                    <a:pt x="1215" y="15701"/>
                  </a:cubicBezTo>
                  <a:cubicBezTo>
                    <a:pt x="863" y="16677"/>
                    <a:pt x="500" y="17222"/>
                    <a:pt x="477" y="17256"/>
                  </a:cubicBezTo>
                  <a:lnTo>
                    <a:pt x="307" y="17494"/>
                  </a:lnTo>
                  <a:lnTo>
                    <a:pt x="126" y="17744"/>
                  </a:lnTo>
                  <a:cubicBezTo>
                    <a:pt x="46" y="17857"/>
                    <a:pt x="1" y="17982"/>
                    <a:pt x="1" y="18107"/>
                  </a:cubicBezTo>
                  <a:cubicBezTo>
                    <a:pt x="1" y="18243"/>
                    <a:pt x="46" y="18368"/>
                    <a:pt x="126" y="18482"/>
                  </a:cubicBezTo>
                  <a:lnTo>
                    <a:pt x="307" y="18720"/>
                  </a:lnTo>
                  <a:lnTo>
                    <a:pt x="477" y="18958"/>
                  </a:lnTo>
                  <a:cubicBezTo>
                    <a:pt x="500" y="19004"/>
                    <a:pt x="852" y="19537"/>
                    <a:pt x="1204" y="20467"/>
                  </a:cubicBezTo>
                  <a:cubicBezTo>
                    <a:pt x="1567" y="21443"/>
                    <a:pt x="2009" y="23055"/>
                    <a:pt x="2021" y="25222"/>
                  </a:cubicBezTo>
                  <a:lnTo>
                    <a:pt x="2021" y="29205"/>
                  </a:lnTo>
                  <a:cubicBezTo>
                    <a:pt x="2021" y="30283"/>
                    <a:pt x="2622" y="31271"/>
                    <a:pt x="3575" y="31815"/>
                  </a:cubicBezTo>
                  <a:lnTo>
                    <a:pt x="3575" y="32201"/>
                  </a:lnTo>
                  <a:lnTo>
                    <a:pt x="3575" y="32644"/>
                  </a:lnTo>
                  <a:lnTo>
                    <a:pt x="3575" y="33075"/>
                  </a:lnTo>
                  <a:cubicBezTo>
                    <a:pt x="3575" y="33427"/>
                    <a:pt x="3882" y="33722"/>
                    <a:pt x="4268" y="33722"/>
                  </a:cubicBezTo>
                  <a:lnTo>
                    <a:pt x="5607" y="33722"/>
                  </a:lnTo>
                  <a:cubicBezTo>
                    <a:pt x="5743" y="33937"/>
                    <a:pt x="5913" y="34142"/>
                    <a:pt x="6106" y="34323"/>
                  </a:cubicBezTo>
                  <a:cubicBezTo>
                    <a:pt x="6707" y="34868"/>
                    <a:pt x="7490" y="35163"/>
                    <a:pt x="8319" y="35174"/>
                  </a:cubicBezTo>
                  <a:cubicBezTo>
                    <a:pt x="10044" y="35197"/>
                    <a:pt x="11054" y="35730"/>
                    <a:pt x="11144" y="35776"/>
                  </a:cubicBezTo>
                  <a:lnTo>
                    <a:pt x="11405" y="35946"/>
                  </a:lnTo>
                  <a:lnTo>
                    <a:pt x="11689" y="36127"/>
                  </a:lnTo>
                  <a:cubicBezTo>
                    <a:pt x="11808" y="36208"/>
                    <a:pt x="11947" y="36248"/>
                    <a:pt x="12086" y="36248"/>
                  </a:cubicBezTo>
                  <a:cubicBezTo>
                    <a:pt x="12240" y="36248"/>
                    <a:pt x="12393" y="36200"/>
                    <a:pt x="12517" y="36105"/>
                  </a:cubicBezTo>
                  <a:lnTo>
                    <a:pt x="12778" y="35901"/>
                  </a:lnTo>
                  <a:lnTo>
                    <a:pt x="12994" y="35730"/>
                  </a:lnTo>
                  <a:cubicBezTo>
                    <a:pt x="13130" y="35651"/>
                    <a:pt x="14038" y="35174"/>
                    <a:pt x="15718" y="35174"/>
                  </a:cubicBezTo>
                  <a:cubicBezTo>
                    <a:pt x="16557" y="35174"/>
                    <a:pt x="17340" y="34868"/>
                    <a:pt x="17942" y="34323"/>
                  </a:cubicBezTo>
                  <a:cubicBezTo>
                    <a:pt x="18146" y="34142"/>
                    <a:pt x="18316" y="33949"/>
                    <a:pt x="18464" y="33722"/>
                  </a:cubicBezTo>
                  <a:lnTo>
                    <a:pt x="19814" y="33722"/>
                  </a:lnTo>
                  <a:cubicBezTo>
                    <a:pt x="20200" y="33722"/>
                    <a:pt x="20506" y="33427"/>
                    <a:pt x="20506" y="33075"/>
                  </a:cubicBezTo>
                  <a:lnTo>
                    <a:pt x="20506" y="32644"/>
                  </a:lnTo>
                  <a:lnTo>
                    <a:pt x="20506" y="32201"/>
                  </a:lnTo>
                  <a:lnTo>
                    <a:pt x="20506" y="31804"/>
                  </a:lnTo>
                  <a:cubicBezTo>
                    <a:pt x="21448" y="31248"/>
                    <a:pt x="22038" y="30272"/>
                    <a:pt x="22038" y="29205"/>
                  </a:cubicBezTo>
                  <a:lnTo>
                    <a:pt x="22038" y="25370"/>
                  </a:lnTo>
                  <a:cubicBezTo>
                    <a:pt x="22038" y="23180"/>
                    <a:pt x="22470" y="21546"/>
                    <a:pt x="22833" y="20547"/>
                  </a:cubicBezTo>
                  <a:cubicBezTo>
                    <a:pt x="23196" y="19560"/>
                    <a:pt x="23559" y="19004"/>
                    <a:pt x="23593" y="18958"/>
                  </a:cubicBezTo>
                  <a:lnTo>
                    <a:pt x="23763" y="18720"/>
                  </a:lnTo>
                  <a:lnTo>
                    <a:pt x="23945" y="18482"/>
                  </a:lnTo>
                  <a:cubicBezTo>
                    <a:pt x="24024" y="18368"/>
                    <a:pt x="24070" y="18243"/>
                    <a:pt x="24070" y="18107"/>
                  </a:cubicBezTo>
                  <a:cubicBezTo>
                    <a:pt x="24070" y="17982"/>
                    <a:pt x="24024" y="17857"/>
                    <a:pt x="23945" y="17744"/>
                  </a:cubicBezTo>
                  <a:lnTo>
                    <a:pt x="23763" y="17494"/>
                  </a:lnTo>
                  <a:lnTo>
                    <a:pt x="23593" y="17267"/>
                  </a:lnTo>
                  <a:cubicBezTo>
                    <a:pt x="23559" y="17211"/>
                    <a:pt x="23207" y="16677"/>
                    <a:pt x="22855" y="15724"/>
                  </a:cubicBezTo>
                  <a:cubicBezTo>
                    <a:pt x="22481" y="14725"/>
                    <a:pt x="22038" y="13069"/>
                    <a:pt x="22038" y="10856"/>
                  </a:cubicBezTo>
                  <a:lnTo>
                    <a:pt x="22038" y="7009"/>
                  </a:lnTo>
                  <a:cubicBezTo>
                    <a:pt x="22038" y="5942"/>
                    <a:pt x="21448" y="4966"/>
                    <a:pt x="20506" y="4422"/>
                  </a:cubicBezTo>
                  <a:lnTo>
                    <a:pt x="20506" y="4013"/>
                  </a:lnTo>
                  <a:lnTo>
                    <a:pt x="20506" y="3582"/>
                  </a:lnTo>
                  <a:lnTo>
                    <a:pt x="20506" y="3151"/>
                  </a:lnTo>
                  <a:cubicBezTo>
                    <a:pt x="20506" y="2788"/>
                    <a:pt x="20200" y="2504"/>
                    <a:pt x="19814" y="2504"/>
                  </a:cubicBezTo>
                  <a:lnTo>
                    <a:pt x="18452" y="2504"/>
                  </a:lnTo>
                  <a:cubicBezTo>
                    <a:pt x="17874" y="1607"/>
                    <a:pt x="16841" y="1063"/>
                    <a:pt x="15718" y="1051"/>
                  </a:cubicBezTo>
                  <a:cubicBezTo>
                    <a:pt x="14004" y="1017"/>
                    <a:pt x="13017" y="495"/>
                    <a:pt x="12926" y="439"/>
                  </a:cubicBezTo>
                  <a:lnTo>
                    <a:pt x="12676" y="291"/>
                  </a:lnTo>
                  <a:lnTo>
                    <a:pt x="12415" y="109"/>
                  </a:lnTo>
                  <a:cubicBezTo>
                    <a:pt x="12298" y="37"/>
                    <a:pt x="12162" y="0"/>
                    <a:pt x="12026" y="0"/>
                  </a:cubicBezTo>
                  <a:close/>
                </a:path>
              </a:pathLst>
            </a:custGeom>
            <a:solidFill>
              <a:srgbClr val="DBABA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4" name="Google Shape;264;p28"/>
          <p:cNvSpPr txBox="1">
            <a:spLocks noGrp="1"/>
          </p:cNvSpPr>
          <p:nvPr>
            <p:ph type="ctrTitle"/>
          </p:nvPr>
        </p:nvSpPr>
        <p:spPr>
          <a:xfrm>
            <a:off x="1624046" y="1303172"/>
            <a:ext cx="5895908" cy="16569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600" dirty="0">
                <a:solidFill>
                  <a:srgbClr val="B87487"/>
                </a:solidFill>
                <a:latin typeface="Old English Text MT" panose="03040902040508030806" pitchFamily="66" charset="0"/>
              </a:rPr>
              <a:t>Rond De Jambe</a:t>
            </a:r>
            <a:endParaRPr sz="5000" dirty="0">
              <a:solidFill>
                <a:srgbClr val="B87487"/>
              </a:solidFill>
            </a:endParaRPr>
          </a:p>
        </p:txBody>
      </p:sp>
      <p:sp>
        <p:nvSpPr>
          <p:cNvPr id="265" name="Google Shape;265;p28"/>
          <p:cNvSpPr txBox="1">
            <a:spLocks noGrp="1"/>
          </p:cNvSpPr>
          <p:nvPr>
            <p:ph type="subTitle" idx="1"/>
          </p:nvPr>
        </p:nvSpPr>
        <p:spPr>
          <a:xfrm>
            <a:off x="3304161" y="3828858"/>
            <a:ext cx="2535677" cy="288187"/>
          </a:xfrm>
          <a:prstGeom prst="rect">
            <a:avLst/>
          </a:prstGeom>
          <a:solidFill>
            <a:srgbClr val="B87487"/>
          </a:solidFill>
          <a:ln>
            <a:solidFill>
              <a:schemeClr val="accent5">
                <a:lumMod val="5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Imprint MT Shadow" panose="04020605060303030202" pitchFamily="82" charset="0"/>
              </a:rPr>
              <a:t>Isabella Murphy </a:t>
            </a:r>
            <a:r>
              <a:rPr lang="en-US" sz="1400" dirty="0">
                <a:latin typeface="Imprint MT Shadow" panose="04020605060303030202" pitchFamily="82" charset="0"/>
              </a:rPr>
              <a:t>| ADES 3570</a:t>
            </a:r>
            <a:endParaRPr sz="1400" dirty="0">
              <a:latin typeface="Imprint MT Shadow" panose="04020605060303030202" pitchFamily="82" charset="0"/>
            </a:endParaRPr>
          </a:p>
        </p:txBody>
      </p:sp>
      <p:sp>
        <p:nvSpPr>
          <p:cNvPr id="9" name="TextBox 8">
            <a:extLst>
              <a:ext uri="{FF2B5EF4-FFF2-40B4-BE49-F238E27FC236}">
                <a16:creationId xmlns:a16="http://schemas.microsoft.com/office/drawing/2014/main" id="{60764B82-D93B-BB0D-7C96-ED398696A5CC}"/>
              </a:ext>
            </a:extLst>
          </p:cNvPr>
          <p:cNvSpPr txBox="1"/>
          <p:nvPr/>
        </p:nvSpPr>
        <p:spPr>
          <a:xfrm>
            <a:off x="2043305" y="3172757"/>
            <a:ext cx="5057390" cy="584775"/>
          </a:xfrm>
          <a:prstGeom prst="rect">
            <a:avLst/>
          </a:prstGeom>
          <a:noFill/>
        </p:spPr>
        <p:txBody>
          <a:bodyPr wrap="square">
            <a:spAutoFit/>
          </a:bodyPr>
          <a:lstStyle/>
          <a:p>
            <a:pPr algn="ctr"/>
            <a:r>
              <a:rPr lang="en-US" sz="3200" dirty="0">
                <a:solidFill>
                  <a:srgbClr val="5D6F66"/>
                </a:solidFill>
                <a:latin typeface="Imprint MT Shadow" panose="04020605060303030202" pitchFamily="82" charset="0"/>
              </a:rPr>
              <a:t>Isabella McMurchy</a:t>
            </a:r>
          </a:p>
        </p:txBody>
      </p:sp>
      <p:pic>
        <p:nvPicPr>
          <p:cNvPr id="11" name="Picture 10" descr="A diamond bow with many diamonds&#10;&#10;Description automatically generated">
            <a:extLst>
              <a:ext uri="{FF2B5EF4-FFF2-40B4-BE49-F238E27FC236}">
                <a16:creationId xmlns:a16="http://schemas.microsoft.com/office/drawing/2014/main" id="{EDF3E51D-0195-6B7A-BCDC-74D65C15183C}"/>
              </a:ext>
            </a:extLst>
          </p:cNvPr>
          <p:cNvPicPr>
            <a:picLocks noChangeAspect="1"/>
          </p:cNvPicPr>
          <p:nvPr/>
        </p:nvPicPr>
        <p:blipFill>
          <a:blip r:embed="rId3"/>
          <a:stretch>
            <a:fillRect/>
          </a:stretch>
        </p:blipFill>
        <p:spPr>
          <a:xfrm>
            <a:off x="1082755" y="1964129"/>
            <a:ext cx="1588617" cy="1334438"/>
          </a:xfrm>
          <a:prstGeom prst="rect">
            <a:avLst/>
          </a:prstGeom>
        </p:spPr>
      </p:pic>
      <p:pic>
        <p:nvPicPr>
          <p:cNvPr id="12" name="Picture 11" descr="A diamond bow with many diamonds&#10;&#10;Description automatically generated">
            <a:extLst>
              <a:ext uri="{FF2B5EF4-FFF2-40B4-BE49-F238E27FC236}">
                <a16:creationId xmlns:a16="http://schemas.microsoft.com/office/drawing/2014/main" id="{C3C8E84C-7E9B-C073-5203-5CED28B95CE3}"/>
              </a:ext>
            </a:extLst>
          </p:cNvPr>
          <p:cNvPicPr>
            <a:picLocks noChangeAspect="1"/>
          </p:cNvPicPr>
          <p:nvPr/>
        </p:nvPicPr>
        <p:blipFill>
          <a:blip r:embed="rId3"/>
          <a:stretch>
            <a:fillRect/>
          </a:stretch>
        </p:blipFill>
        <p:spPr>
          <a:xfrm>
            <a:off x="6472628" y="1954936"/>
            <a:ext cx="1588617" cy="1334438"/>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5" name="Google Shape;445;p36"/>
          <p:cNvSpPr txBox="1">
            <a:spLocks noGrp="1"/>
          </p:cNvSpPr>
          <p:nvPr>
            <p:ph type="subTitle" idx="2"/>
          </p:nvPr>
        </p:nvSpPr>
        <p:spPr>
          <a:xfrm>
            <a:off x="6513407" y="2097602"/>
            <a:ext cx="2528901" cy="94829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Imprint MT Shadow" panose="04020605060303030202" pitchFamily="82" charset="0"/>
              </a:rPr>
              <a:t>This is a sped-up video of my process rendering my sketches in procreate.</a:t>
            </a:r>
            <a:endParaRPr dirty="0">
              <a:latin typeface="Imprint MT Shadow" panose="04020605060303030202" pitchFamily="82" charset="0"/>
            </a:endParaRPr>
          </a:p>
        </p:txBody>
      </p:sp>
      <p:sp>
        <p:nvSpPr>
          <p:cNvPr id="527" name="Google Shape;527;p36"/>
          <p:cNvSpPr/>
          <p:nvPr/>
        </p:nvSpPr>
        <p:spPr>
          <a:xfrm>
            <a:off x="1762371" y="5575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8644600" y="460400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957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44938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8644600" y="53950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5996113" y="48370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3255525" y="483702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8644600" y="39932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338200" y="399320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943450" y="18409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7080850" y="618875"/>
            <a:ext cx="232500" cy="225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245950" y="460400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txBox="1">
            <a:spLocks noGrp="1"/>
          </p:cNvSpPr>
          <p:nvPr>
            <p:ph type="title"/>
          </p:nvPr>
        </p:nvSpPr>
        <p:spPr>
          <a:xfrm>
            <a:off x="6409360" y="85461"/>
            <a:ext cx="2632950" cy="21388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B87487"/>
                </a:solidFill>
                <a:latin typeface="Old English Text MT" panose="03040902040508030806" pitchFamily="66" charset="0"/>
              </a:rPr>
              <a:t>Final Sketches Process</a:t>
            </a:r>
            <a:endParaRPr dirty="0">
              <a:solidFill>
                <a:srgbClr val="B87487"/>
              </a:solidFill>
              <a:latin typeface="Old English Text MT" panose="03040902040508030806" pitchFamily="66" charset="0"/>
            </a:endParaRPr>
          </a:p>
        </p:txBody>
      </p:sp>
      <p:pic>
        <p:nvPicPr>
          <p:cNvPr id="46" name="Final Project Process">
            <a:hlinkClick r:id="" action="ppaction://media"/>
            <a:extLst>
              <a:ext uri="{FF2B5EF4-FFF2-40B4-BE49-F238E27FC236}">
                <a16:creationId xmlns:a16="http://schemas.microsoft.com/office/drawing/2014/main" id="{25F3EC99-E072-1FC5-59B3-98C2E8611D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92" y="85461"/>
            <a:ext cx="6307668" cy="4950786"/>
          </a:xfrm>
          <a:prstGeom prst="rect">
            <a:avLst/>
          </a:prstGeom>
          <a:ln w="28575">
            <a:solidFill>
              <a:schemeClr val="accent6"/>
            </a:solid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3"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6"/>
                </p:tgtEl>
              </p:cMediaNode>
            </p:video>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6"/>
                                        </p:tgtEl>
                                      </p:cBhvr>
                                    </p:cmd>
                                  </p:childTnLst>
                                </p:cTn>
                              </p:par>
                            </p:childTnLst>
                          </p:cTn>
                        </p:par>
                      </p:childTnLst>
                    </p:cTn>
                  </p:par>
                </p:childTnLst>
              </p:cTn>
              <p:nextCondLst>
                <p:cond evt="onClick" delay="0">
                  <p:tgtEl>
                    <p:spTgt spid="4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BABA4"/>
            </a:gs>
            <a:gs pos="100000">
              <a:srgbClr val="B87487"/>
            </a:gs>
          </a:gsLst>
          <a:lin ang="5400700" scaled="0"/>
        </a:gradFill>
        <a:effectLst/>
      </p:bgPr>
    </p:bg>
    <p:spTree>
      <p:nvGrpSpPr>
        <p:cNvPr id="1" name="Shape 592"/>
        <p:cNvGrpSpPr/>
        <p:nvPr/>
      </p:nvGrpSpPr>
      <p:grpSpPr>
        <a:xfrm>
          <a:off x="0" y="0"/>
          <a:ext cx="0" cy="0"/>
          <a:chOff x="0" y="0"/>
          <a:chExt cx="0" cy="0"/>
        </a:xfrm>
      </p:grpSpPr>
      <p:sp>
        <p:nvSpPr>
          <p:cNvPr id="646" name="Google Shape;646;p40"/>
          <p:cNvSpPr txBox="1"/>
          <p:nvPr/>
        </p:nvSpPr>
        <p:spPr>
          <a:xfrm>
            <a:off x="3176186" y="1123272"/>
            <a:ext cx="2791628"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Imprint MT Shadow" panose="04020605060303030202" pitchFamily="82" charset="0"/>
                <a:ea typeface="Lato"/>
                <a:cs typeface="Lato"/>
                <a:sym typeface="Lato"/>
              </a:rPr>
              <a:t>Tech flats of my Final Sketches.</a:t>
            </a:r>
            <a:endParaRPr dirty="0">
              <a:solidFill>
                <a:schemeClr val="dk1"/>
              </a:solidFill>
              <a:latin typeface="Imprint MT Shadow" panose="04020605060303030202" pitchFamily="82" charset="0"/>
              <a:ea typeface="Lato"/>
              <a:cs typeface="Lato"/>
              <a:sym typeface="Lato"/>
            </a:endParaRPr>
          </a:p>
        </p:txBody>
      </p:sp>
      <p:sp>
        <p:nvSpPr>
          <p:cNvPr id="649" name="Google Shape;649;p40"/>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0"/>
          <p:cNvSpPr/>
          <p:nvPr/>
        </p:nvSpPr>
        <p:spPr>
          <a:xfrm>
            <a:off x="8654788" y="226480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0"/>
          <p:cNvSpPr txBox="1">
            <a:spLocks noGrp="1"/>
          </p:cNvSpPr>
          <p:nvPr>
            <p:ph type="title" idx="4294967295"/>
          </p:nvPr>
        </p:nvSpPr>
        <p:spPr>
          <a:xfrm>
            <a:off x="2655887" y="391150"/>
            <a:ext cx="3832225" cy="7937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2"/>
                </a:solidFill>
                <a:latin typeface="Old English Text MT" panose="03040902040508030806" pitchFamily="66" charset="0"/>
              </a:rPr>
              <a:t>Technical </a:t>
            </a:r>
            <a:r>
              <a:rPr lang="en" dirty="0">
                <a:solidFill>
                  <a:schemeClr val="tx2"/>
                </a:solidFill>
                <a:latin typeface="Old English Text MT" panose="03040902040508030806" pitchFamily="66" charset="0"/>
              </a:rPr>
              <a:t>Flats</a:t>
            </a:r>
            <a:endParaRPr b="1" dirty="0">
              <a:solidFill>
                <a:schemeClr val="tx2"/>
              </a:solidFill>
              <a:latin typeface="Old English Text MT" panose="03040902040508030806" pitchFamily="66" charset="0"/>
            </a:endParaRPr>
          </a:p>
        </p:txBody>
      </p:sp>
      <p:pic>
        <p:nvPicPr>
          <p:cNvPr id="3" name="Picture 2" descr="A line drawing of different dresses&#10;&#10;Description automatically generated">
            <a:extLst>
              <a:ext uri="{FF2B5EF4-FFF2-40B4-BE49-F238E27FC236}">
                <a16:creationId xmlns:a16="http://schemas.microsoft.com/office/drawing/2014/main" id="{AFE4B5C3-CDB0-2BB6-9676-B98B869136CE}"/>
              </a:ext>
            </a:extLst>
          </p:cNvPr>
          <p:cNvPicPr>
            <a:picLocks noChangeAspect="1"/>
          </p:cNvPicPr>
          <p:nvPr/>
        </p:nvPicPr>
        <p:blipFill>
          <a:blip r:embed="rId3"/>
          <a:srcRect b="48589"/>
          <a:stretch/>
        </p:blipFill>
        <p:spPr>
          <a:xfrm>
            <a:off x="277583" y="1656934"/>
            <a:ext cx="4247869" cy="2768343"/>
          </a:xfrm>
          <a:prstGeom prst="rect">
            <a:avLst/>
          </a:prstGeom>
          <a:ln w="28575">
            <a:solidFill>
              <a:schemeClr val="accent6"/>
            </a:solidFill>
          </a:ln>
        </p:spPr>
      </p:pic>
      <p:pic>
        <p:nvPicPr>
          <p:cNvPr id="4" name="Picture 3" descr="A line drawing of different dresses&#10;&#10;Description automatically generated">
            <a:extLst>
              <a:ext uri="{FF2B5EF4-FFF2-40B4-BE49-F238E27FC236}">
                <a16:creationId xmlns:a16="http://schemas.microsoft.com/office/drawing/2014/main" id="{62AEEC25-594D-E740-806E-40F62543A065}"/>
              </a:ext>
            </a:extLst>
          </p:cNvPr>
          <p:cNvPicPr>
            <a:picLocks noChangeAspect="1"/>
          </p:cNvPicPr>
          <p:nvPr/>
        </p:nvPicPr>
        <p:blipFill>
          <a:blip r:embed="rId3"/>
          <a:srcRect t="48589"/>
          <a:stretch/>
        </p:blipFill>
        <p:spPr>
          <a:xfrm>
            <a:off x="4715840" y="1656935"/>
            <a:ext cx="4247869" cy="2768343"/>
          </a:xfrm>
          <a:prstGeom prst="rect">
            <a:avLst/>
          </a:prstGeom>
          <a:ln w="28575">
            <a:solidFill>
              <a:schemeClr val="accent6"/>
            </a:solid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7"/>
          <p:cNvSpPr txBox="1">
            <a:spLocks noGrp="1"/>
          </p:cNvSpPr>
          <p:nvPr>
            <p:ph type="title"/>
          </p:nvPr>
        </p:nvSpPr>
        <p:spPr>
          <a:xfrm>
            <a:off x="285980" y="157101"/>
            <a:ext cx="5646695" cy="12299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solidFill>
                  <a:srgbClr val="DBABA4"/>
                </a:solidFill>
                <a:latin typeface="Old English Text MT" panose="03040902040508030806" pitchFamily="66" charset="0"/>
              </a:rPr>
              <a:t>Thank You</a:t>
            </a:r>
            <a:r>
              <a:rPr lang="en" sz="7200" dirty="0">
                <a:solidFill>
                  <a:schemeClr val="accent6"/>
                </a:solidFill>
                <a:latin typeface="Old English Text MT" panose="03040902040508030806" pitchFamily="66" charset="0"/>
              </a:rPr>
              <a:t>!</a:t>
            </a:r>
            <a:endParaRPr sz="7200" dirty="0">
              <a:solidFill>
                <a:schemeClr val="accent6"/>
              </a:solidFill>
              <a:latin typeface="Old English Text MT" panose="03040902040508030806" pitchFamily="66" charset="0"/>
            </a:endParaRPr>
          </a:p>
        </p:txBody>
      </p:sp>
      <p:sp>
        <p:nvSpPr>
          <p:cNvPr id="820" name="Google Shape;820;p47"/>
          <p:cNvSpPr txBox="1">
            <a:spLocks noGrp="1"/>
          </p:cNvSpPr>
          <p:nvPr>
            <p:ph type="subTitle" idx="1"/>
          </p:nvPr>
        </p:nvSpPr>
        <p:spPr>
          <a:xfrm>
            <a:off x="960225" y="1268859"/>
            <a:ext cx="4448100" cy="24310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accent6"/>
                </a:solidFill>
                <a:latin typeface="Old English Text MT" panose="03040902040508030806" pitchFamily="66" charset="0"/>
                <a:ea typeface="Berkshire Swash"/>
                <a:cs typeface="Berkshire Swash"/>
                <a:sym typeface="Berkshire Swash"/>
              </a:rPr>
              <a:t>Do you have any questions?</a:t>
            </a:r>
            <a:endParaRPr lang="en" dirty="0">
              <a:solidFill>
                <a:schemeClr val="accent6"/>
              </a:solidFill>
            </a:endParaRPr>
          </a:p>
          <a:p>
            <a:pPr marL="0" lvl="0" indent="0" rtl="0">
              <a:spcBef>
                <a:spcPts val="0"/>
              </a:spcBef>
              <a:spcAft>
                <a:spcPts val="0"/>
              </a:spcAft>
              <a:buClr>
                <a:schemeClr val="dk1"/>
              </a:buClr>
              <a:buSzPts val="1100"/>
              <a:buFont typeface="Arial"/>
              <a:buNone/>
            </a:pPr>
            <a:endParaRPr lang="en-US" dirty="0">
              <a:solidFill>
                <a:srgbClr val="DBABA4"/>
              </a:solidFill>
              <a:latin typeface="Old English Text MT" panose="03040902040508030806" pitchFamily="66" charset="0"/>
            </a:endParaRPr>
          </a:p>
          <a:p>
            <a:pPr marL="0" lvl="0" indent="0" rtl="0">
              <a:spcBef>
                <a:spcPts val="0"/>
              </a:spcBef>
              <a:spcAft>
                <a:spcPts val="0"/>
              </a:spcAft>
              <a:buClr>
                <a:schemeClr val="dk1"/>
              </a:buClr>
              <a:buSzPts val="1100"/>
              <a:buFont typeface="Arial"/>
              <a:buNone/>
            </a:pPr>
            <a:r>
              <a:rPr lang="en-US" sz="1800" dirty="0">
                <a:solidFill>
                  <a:srgbClr val="B87487"/>
                </a:solidFill>
                <a:latin typeface="Old English Text MT" panose="03040902040508030806" pitchFamily="66" charset="0"/>
              </a:rPr>
              <a:t>Email:</a:t>
            </a:r>
          </a:p>
          <a:p>
            <a:pPr marL="0" lvl="0" indent="0" rtl="0">
              <a:spcBef>
                <a:spcPts val="0"/>
              </a:spcBef>
              <a:spcAft>
                <a:spcPts val="0"/>
              </a:spcAft>
              <a:buClr>
                <a:schemeClr val="dk1"/>
              </a:buClr>
              <a:buSzPts val="1100"/>
              <a:buFont typeface="Arial"/>
              <a:buNone/>
            </a:pPr>
            <a:r>
              <a:rPr lang="en-US" dirty="0">
                <a:solidFill>
                  <a:srgbClr val="DBABA4"/>
                </a:solidFill>
                <a:latin typeface="Imprint MT Shadow" panose="04020605060303030202" pitchFamily="82" charset="0"/>
                <a:hlinkClick r:id="rId3">
                  <a:extLst>
                    <a:ext uri="{A12FA001-AC4F-418D-AE19-62706E023703}">
                      <ahyp:hlinkClr xmlns:ahyp="http://schemas.microsoft.com/office/drawing/2018/hyperlinkcolor" val="tx"/>
                    </a:ext>
                  </a:extLst>
                </a:hlinkClick>
              </a:rPr>
              <a:t>IsabellaMurphy@my.unt.edu</a:t>
            </a:r>
            <a:r>
              <a:rPr lang="en-US" dirty="0">
                <a:solidFill>
                  <a:srgbClr val="DBABA4"/>
                </a:solidFill>
                <a:latin typeface="Imprint MT Shadow" panose="04020605060303030202" pitchFamily="82" charset="0"/>
              </a:rPr>
              <a:t> </a:t>
            </a:r>
          </a:p>
          <a:p>
            <a:pPr marL="0" lvl="0" indent="0" rtl="0">
              <a:spcBef>
                <a:spcPts val="0"/>
              </a:spcBef>
              <a:spcAft>
                <a:spcPts val="0"/>
              </a:spcAft>
              <a:buClr>
                <a:schemeClr val="dk1"/>
              </a:buClr>
              <a:buSzPts val="1100"/>
              <a:buFont typeface="Arial"/>
              <a:buNone/>
            </a:pPr>
            <a:r>
              <a:rPr lang="en-US" dirty="0">
                <a:solidFill>
                  <a:srgbClr val="DBABA4"/>
                </a:solidFill>
                <a:latin typeface="Imprint MT Shadow" panose="04020605060303030202" pitchFamily="82" charset="0"/>
                <a:hlinkClick r:id="rId4">
                  <a:extLst>
                    <a:ext uri="{A12FA001-AC4F-418D-AE19-62706E023703}">
                      <ahyp:hlinkClr xmlns:ahyp="http://schemas.microsoft.com/office/drawing/2018/hyperlinkcolor" val="tx"/>
                    </a:ext>
                  </a:extLst>
                </a:hlinkClick>
              </a:rPr>
              <a:t>Idmurphy2002@gmail.com</a:t>
            </a:r>
            <a:endParaRPr lang="en-US" dirty="0">
              <a:solidFill>
                <a:srgbClr val="DBABA4"/>
              </a:solidFill>
              <a:latin typeface="Imprint MT Shadow" panose="04020605060303030202" pitchFamily="82" charset="0"/>
            </a:endParaRPr>
          </a:p>
          <a:p>
            <a:pPr marL="0" lvl="0" indent="0" rtl="0">
              <a:spcBef>
                <a:spcPts val="0"/>
              </a:spcBef>
              <a:spcAft>
                <a:spcPts val="0"/>
              </a:spcAft>
              <a:buClr>
                <a:schemeClr val="dk1"/>
              </a:buClr>
              <a:buSzPts val="1100"/>
              <a:buFont typeface="Arial"/>
              <a:buNone/>
            </a:pPr>
            <a:endParaRPr lang="en-US" dirty="0">
              <a:solidFill>
                <a:srgbClr val="DBABA4"/>
              </a:solidFill>
              <a:latin typeface="Old English Text MT" panose="03040902040508030806" pitchFamily="66" charset="0"/>
            </a:endParaRPr>
          </a:p>
          <a:p>
            <a:pPr marL="0" lvl="0" indent="0" rtl="0">
              <a:spcBef>
                <a:spcPts val="0"/>
              </a:spcBef>
              <a:spcAft>
                <a:spcPts val="0"/>
              </a:spcAft>
              <a:buClr>
                <a:schemeClr val="dk1"/>
              </a:buClr>
              <a:buSzPts val="1100"/>
              <a:buFont typeface="Arial"/>
              <a:buNone/>
            </a:pPr>
            <a:r>
              <a:rPr lang="en-US" sz="1800" dirty="0">
                <a:solidFill>
                  <a:srgbClr val="B87487"/>
                </a:solidFill>
                <a:latin typeface="Old English Text MT" panose="03040902040508030806" pitchFamily="66" charset="0"/>
              </a:rPr>
              <a:t>Digital Portfolio:</a:t>
            </a:r>
          </a:p>
          <a:p>
            <a:r>
              <a:rPr lang="en-US" b="0" i="0" u="none" strike="noStrike" dirty="0">
                <a:solidFill>
                  <a:srgbClr val="DBABA4"/>
                </a:solidFill>
                <a:effectLst/>
                <a:latin typeface="Imprint MT Shadow" panose="04020605060303030202" pitchFamily="82" charset="0"/>
                <a:hlinkClick r:id="rId5">
                  <a:extLst>
                    <a:ext uri="{A12FA001-AC4F-418D-AE19-62706E023703}">
                      <ahyp:hlinkClr xmlns:ahyp="http://schemas.microsoft.com/office/drawing/2018/hyperlinkcolor" val="tx"/>
                    </a:ext>
                  </a:extLst>
                </a:hlinkClick>
              </a:rPr>
              <a:t>https://Isabella-Muphy-Fashion-Design-Portfolio.foliotek.me/</a:t>
            </a:r>
            <a:endParaRPr lang="en-US" b="0" i="0" dirty="0">
              <a:solidFill>
                <a:srgbClr val="DBABA4"/>
              </a:solidFill>
              <a:effectLst/>
              <a:latin typeface="Imprint MT Shadow" panose="04020605060303030202" pitchFamily="82" charset="0"/>
            </a:endParaRPr>
          </a:p>
        </p:txBody>
      </p:sp>
      <p:sp>
        <p:nvSpPr>
          <p:cNvPr id="834" name="Google Shape;834;p47"/>
          <p:cNvSpPr/>
          <p:nvPr/>
        </p:nvSpPr>
        <p:spPr>
          <a:xfrm>
            <a:off x="319400" y="20548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8552350" y="348855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09575"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5078863" y="18157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8644600" y="26515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8644588" y="48160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4673125" y="486040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358550" y="48160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8644600" y="16402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319400" y="35739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person kissing a person on a couch&#10;&#10;Description automatically generated">
            <a:extLst>
              <a:ext uri="{FF2B5EF4-FFF2-40B4-BE49-F238E27FC236}">
                <a16:creationId xmlns:a16="http://schemas.microsoft.com/office/drawing/2014/main" id="{EA765EB1-7D2C-D930-040B-C5F566051445}"/>
              </a:ext>
            </a:extLst>
          </p:cNvPr>
          <p:cNvPicPr>
            <a:picLocks noChangeAspect="1"/>
          </p:cNvPicPr>
          <p:nvPr/>
        </p:nvPicPr>
        <p:blipFill>
          <a:blip r:embed="rId6"/>
          <a:stretch>
            <a:fillRect/>
          </a:stretch>
        </p:blipFill>
        <p:spPr>
          <a:xfrm>
            <a:off x="5607147" y="348849"/>
            <a:ext cx="2654131" cy="3436401"/>
          </a:xfrm>
          <a:prstGeom prst="rect">
            <a:avLst/>
          </a:prstGeom>
          <a:ln w="28575">
            <a:solidFill>
              <a:schemeClr val="accent6"/>
            </a:solid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pSp>
        <p:nvGrpSpPr>
          <p:cNvPr id="12" name="Google Shape;543;p37">
            <a:extLst>
              <a:ext uri="{FF2B5EF4-FFF2-40B4-BE49-F238E27FC236}">
                <a16:creationId xmlns:a16="http://schemas.microsoft.com/office/drawing/2014/main" id="{C118A560-3B74-61E3-F559-A4664EBD986B}"/>
              </a:ext>
            </a:extLst>
          </p:cNvPr>
          <p:cNvGrpSpPr/>
          <p:nvPr/>
        </p:nvGrpSpPr>
        <p:grpSpPr>
          <a:xfrm>
            <a:off x="2734872" y="73431"/>
            <a:ext cx="3677053" cy="872713"/>
            <a:chOff x="1236825" y="177649"/>
            <a:chExt cx="6670351" cy="4520964"/>
          </a:xfrm>
        </p:grpSpPr>
        <p:sp>
          <p:nvSpPr>
            <p:cNvPr id="13" name="Google Shape;544;p37">
              <a:extLst>
                <a:ext uri="{FF2B5EF4-FFF2-40B4-BE49-F238E27FC236}">
                  <a16:creationId xmlns:a16="http://schemas.microsoft.com/office/drawing/2014/main" id="{ADA0266C-693C-73D4-16B5-974917723768}"/>
                </a:ext>
              </a:extLst>
            </p:cNvPr>
            <p:cNvSpPr/>
            <p:nvPr/>
          </p:nvSpPr>
          <p:spPr>
            <a:xfrm rot="16200000">
              <a:off x="2311519" y="-897045"/>
              <a:ext cx="4520964" cy="6670351"/>
            </a:xfrm>
            <a:custGeom>
              <a:avLst/>
              <a:gdLst/>
              <a:ahLst/>
              <a:cxnLst/>
              <a:rect l="l" t="t" r="r" b="b"/>
              <a:pathLst>
                <a:path w="24160" h="36246" extrusionOk="0">
                  <a:moveTo>
                    <a:pt x="12085" y="1"/>
                  </a:moveTo>
                  <a:cubicBezTo>
                    <a:pt x="11121" y="1"/>
                    <a:pt x="10213" y="432"/>
                    <a:pt x="9600" y="1170"/>
                  </a:cubicBezTo>
                  <a:cubicBezTo>
                    <a:pt x="9396" y="1419"/>
                    <a:pt x="9090" y="1567"/>
                    <a:pt x="8772" y="1567"/>
                  </a:cubicBezTo>
                  <a:cubicBezTo>
                    <a:pt x="7773" y="1567"/>
                    <a:pt x="6797" y="1907"/>
                    <a:pt x="6014" y="2531"/>
                  </a:cubicBezTo>
                  <a:cubicBezTo>
                    <a:pt x="5345" y="3065"/>
                    <a:pt x="4846" y="3780"/>
                    <a:pt x="4585" y="4585"/>
                  </a:cubicBezTo>
                  <a:cubicBezTo>
                    <a:pt x="3779" y="4858"/>
                    <a:pt x="3064" y="5357"/>
                    <a:pt x="2531" y="6015"/>
                  </a:cubicBezTo>
                  <a:cubicBezTo>
                    <a:pt x="1906" y="6798"/>
                    <a:pt x="1566" y="7774"/>
                    <a:pt x="1566" y="8773"/>
                  </a:cubicBezTo>
                  <a:cubicBezTo>
                    <a:pt x="1566" y="10951"/>
                    <a:pt x="1078" y="13153"/>
                    <a:pt x="148" y="15127"/>
                  </a:cubicBezTo>
                  <a:cubicBezTo>
                    <a:pt x="57" y="15343"/>
                    <a:pt x="0" y="15581"/>
                    <a:pt x="0" y="15808"/>
                  </a:cubicBezTo>
                  <a:cubicBezTo>
                    <a:pt x="0" y="16398"/>
                    <a:pt x="318" y="16932"/>
                    <a:pt x="817" y="17215"/>
                  </a:cubicBezTo>
                  <a:cubicBezTo>
                    <a:pt x="1146" y="17408"/>
                    <a:pt x="1350" y="17749"/>
                    <a:pt x="1350" y="18123"/>
                  </a:cubicBezTo>
                  <a:cubicBezTo>
                    <a:pt x="1350" y="18486"/>
                    <a:pt x="1146" y="18838"/>
                    <a:pt x="817" y="19020"/>
                  </a:cubicBezTo>
                  <a:cubicBezTo>
                    <a:pt x="318" y="19303"/>
                    <a:pt x="0" y="19848"/>
                    <a:pt x="0" y="20427"/>
                  </a:cubicBezTo>
                  <a:cubicBezTo>
                    <a:pt x="0" y="20665"/>
                    <a:pt x="57" y="20892"/>
                    <a:pt x="148" y="21108"/>
                  </a:cubicBezTo>
                  <a:cubicBezTo>
                    <a:pt x="1078" y="23094"/>
                    <a:pt x="1566" y="25284"/>
                    <a:pt x="1566" y="27463"/>
                  </a:cubicBezTo>
                  <a:cubicBezTo>
                    <a:pt x="1566" y="28461"/>
                    <a:pt x="1906" y="29437"/>
                    <a:pt x="2531" y="30220"/>
                  </a:cubicBezTo>
                  <a:cubicBezTo>
                    <a:pt x="3064" y="30890"/>
                    <a:pt x="3779" y="31389"/>
                    <a:pt x="4585" y="31650"/>
                  </a:cubicBezTo>
                  <a:cubicBezTo>
                    <a:pt x="4846" y="32456"/>
                    <a:pt x="5345" y="33171"/>
                    <a:pt x="6014" y="33704"/>
                  </a:cubicBezTo>
                  <a:cubicBezTo>
                    <a:pt x="6797" y="34328"/>
                    <a:pt x="7773" y="34680"/>
                    <a:pt x="8772" y="34680"/>
                  </a:cubicBezTo>
                  <a:cubicBezTo>
                    <a:pt x="9090" y="34680"/>
                    <a:pt x="9396" y="34816"/>
                    <a:pt x="9600" y="35066"/>
                  </a:cubicBezTo>
                  <a:cubicBezTo>
                    <a:pt x="10213" y="35815"/>
                    <a:pt x="11121" y="36246"/>
                    <a:pt x="12085" y="36246"/>
                  </a:cubicBezTo>
                  <a:cubicBezTo>
                    <a:pt x="13050" y="36246"/>
                    <a:pt x="13958" y="35815"/>
                    <a:pt x="14571" y="35066"/>
                  </a:cubicBezTo>
                  <a:cubicBezTo>
                    <a:pt x="14775" y="34816"/>
                    <a:pt x="15070" y="34680"/>
                    <a:pt x="15399" y="34680"/>
                  </a:cubicBezTo>
                  <a:cubicBezTo>
                    <a:pt x="16386" y="34680"/>
                    <a:pt x="17374" y="34328"/>
                    <a:pt x="18157" y="33704"/>
                  </a:cubicBezTo>
                  <a:cubicBezTo>
                    <a:pt x="18815" y="33171"/>
                    <a:pt x="19314" y="32456"/>
                    <a:pt x="19586" y="31650"/>
                  </a:cubicBezTo>
                  <a:cubicBezTo>
                    <a:pt x="20381" y="31389"/>
                    <a:pt x="21107" y="30890"/>
                    <a:pt x="21640" y="30220"/>
                  </a:cubicBezTo>
                  <a:cubicBezTo>
                    <a:pt x="22265" y="29437"/>
                    <a:pt x="22605" y="28461"/>
                    <a:pt x="22605" y="27463"/>
                  </a:cubicBezTo>
                  <a:cubicBezTo>
                    <a:pt x="22605" y="25284"/>
                    <a:pt x="23093" y="23082"/>
                    <a:pt x="24012" y="21108"/>
                  </a:cubicBezTo>
                  <a:cubicBezTo>
                    <a:pt x="24114" y="20892"/>
                    <a:pt x="24160" y="20665"/>
                    <a:pt x="24160" y="20427"/>
                  </a:cubicBezTo>
                  <a:cubicBezTo>
                    <a:pt x="24160" y="19848"/>
                    <a:pt x="23853" y="19303"/>
                    <a:pt x="23343" y="19020"/>
                  </a:cubicBezTo>
                  <a:cubicBezTo>
                    <a:pt x="23025" y="18838"/>
                    <a:pt x="22821" y="18486"/>
                    <a:pt x="22821" y="18123"/>
                  </a:cubicBezTo>
                  <a:cubicBezTo>
                    <a:pt x="22821" y="17749"/>
                    <a:pt x="23025" y="17408"/>
                    <a:pt x="23343" y="17215"/>
                  </a:cubicBezTo>
                  <a:cubicBezTo>
                    <a:pt x="23853" y="16932"/>
                    <a:pt x="24160" y="16398"/>
                    <a:pt x="24160" y="15808"/>
                  </a:cubicBezTo>
                  <a:cubicBezTo>
                    <a:pt x="24160" y="15581"/>
                    <a:pt x="24114" y="15343"/>
                    <a:pt x="24012" y="15127"/>
                  </a:cubicBezTo>
                  <a:cubicBezTo>
                    <a:pt x="23093" y="13153"/>
                    <a:pt x="22605" y="10951"/>
                    <a:pt x="22605" y="8773"/>
                  </a:cubicBezTo>
                  <a:cubicBezTo>
                    <a:pt x="22605" y="7774"/>
                    <a:pt x="22265" y="6798"/>
                    <a:pt x="21640" y="6015"/>
                  </a:cubicBezTo>
                  <a:cubicBezTo>
                    <a:pt x="21107" y="5357"/>
                    <a:pt x="20381" y="4858"/>
                    <a:pt x="19586" y="4585"/>
                  </a:cubicBezTo>
                  <a:cubicBezTo>
                    <a:pt x="19314" y="3780"/>
                    <a:pt x="18815" y="3065"/>
                    <a:pt x="18157" y="2531"/>
                  </a:cubicBezTo>
                  <a:cubicBezTo>
                    <a:pt x="17374" y="1907"/>
                    <a:pt x="16386" y="1567"/>
                    <a:pt x="15399" y="1567"/>
                  </a:cubicBezTo>
                  <a:cubicBezTo>
                    <a:pt x="15070" y="1567"/>
                    <a:pt x="14775" y="1419"/>
                    <a:pt x="14571" y="1170"/>
                  </a:cubicBezTo>
                  <a:cubicBezTo>
                    <a:pt x="13958" y="432"/>
                    <a:pt x="13050" y="1"/>
                    <a:pt x="12085" y="1"/>
                  </a:cubicBezTo>
                  <a:close/>
                </a:path>
              </a:pathLst>
            </a:custGeom>
            <a:gradFill>
              <a:gsLst>
                <a:gs pos="0">
                  <a:schemeClr val="dk1"/>
                </a:gs>
                <a:gs pos="37000">
                  <a:schemeClr val="accent5"/>
                </a:gs>
                <a:gs pos="100000">
                  <a:schemeClr val="accent6"/>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 name="Google Shape;545;p37">
              <a:extLst>
                <a:ext uri="{FF2B5EF4-FFF2-40B4-BE49-F238E27FC236}">
                  <a16:creationId xmlns:a16="http://schemas.microsoft.com/office/drawing/2014/main" id="{AE352AF3-76C8-C590-031C-07E9FCC82AFA}"/>
                </a:ext>
              </a:extLst>
            </p:cNvPr>
            <p:cNvSpPr/>
            <p:nvPr/>
          </p:nvSpPr>
          <p:spPr>
            <a:xfrm rot="16200000">
              <a:off x="2429769" y="-764072"/>
              <a:ext cx="4271598" cy="6409046"/>
            </a:xfrm>
            <a:custGeom>
              <a:avLst/>
              <a:gdLst/>
              <a:ahLst/>
              <a:cxnLst/>
              <a:rect l="l" t="t" r="r" b="b"/>
              <a:pathLst>
                <a:path w="24160" h="36246" extrusionOk="0">
                  <a:moveTo>
                    <a:pt x="12085" y="1"/>
                  </a:moveTo>
                  <a:cubicBezTo>
                    <a:pt x="11121" y="1"/>
                    <a:pt x="10213" y="432"/>
                    <a:pt x="9600" y="1170"/>
                  </a:cubicBezTo>
                  <a:cubicBezTo>
                    <a:pt x="9396" y="1419"/>
                    <a:pt x="9090" y="1567"/>
                    <a:pt x="8772" y="1567"/>
                  </a:cubicBezTo>
                  <a:cubicBezTo>
                    <a:pt x="7773" y="1567"/>
                    <a:pt x="6797" y="1907"/>
                    <a:pt x="6014" y="2531"/>
                  </a:cubicBezTo>
                  <a:cubicBezTo>
                    <a:pt x="5345" y="3065"/>
                    <a:pt x="4846" y="3780"/>
                    <a:pt x="4585" y="4585"/>
                  </a:cubicBezTo>
                  <a:cubicBezTo>
                    <a:pt x="3779" y="4858"/>
                    <a:pt x="3064" y="5357"/>
                    <a:pt x="2531" y="6015"/>
                  </a:cubicBezTo>
                  <a:cubicBezTo>
                    <a:pt x="1906" y="6798"/>
                    <a:pt x="1566" y="7774"/>
                    <a:pt x="1566" y="8773"/>
                  </a:cubicBezTo>
                  <a:cubicBezTo>
                    <a:pt x="1566" y="10951"/>
                    <a:pt x="1078" y="13153"/>
                    <a:pt x="148" y="15127"/>
                  </a:cubicBezTo>
                  <a:cubicBezTo>
                    <a:pt x="57" y="15343"/>
                    <a:pt x="0" y="15581"/>
                    <a:pt x="0" y="15808"/>
                  </a:cubicBezTo>
                  <a:cubicBezTo>
                    <a:pt x="0" y="16398"/>
                    <a:pt x="318" y="16932"/>
                    <a:pt x="817" y="17215"/>
                  </a:cubicBezTo>
                  <a:cubicBezTo>
                    <a:pt x="1146" y="17408"/>
                    <a:pt x="1350" y="17749"/>
                    <a:pt x="1350" y="18123"/>
                  </a:cubicBezTo>
                  <a:cubicBezTo>
                    <a:pt x="1350" y="18486"/>
                    <a:pt x="1146" y="18838"/>
                    <a:pt x="817" y="19020"/>
                  </a:cubicBezTo>
                  <a:cubicBezTo>
                    <a:pt x="318" y="19303"/>
                    <a:pt x="0" y="19848"/>
                    <a:pt x="0" y="20427"/>
                  </a:cubicBezTo>
                  <a:cubicBezTo>
                    <a:pt x="0" y="20665"/>
                    <a:pt x="57" y="20892"/>
                    <a:pt x="148" y="21108"/>
                  </a:cubicBezTo>
                  <a:cubicBezTo>
                    <a:pt x="1078" y="23094"/>
                    <a:pt x="1566" y="25284"/>
                    <a:pt x="1566" y="27463"/>
                  </a:cubicBezTo>
                  <a:cubicBezTo>
                    <a:pt x="1566" y="28461"/>
                    <a:pt x="1906" y="29437"/>
                    <a:pt x="2531" y="30220"/>
                  </a:cubicBezTo>
                  <a:cubicBezTo>
                    <a:pt x="3064" y="30890"/>
                    <a:pt x="3779" y="31389"/>
                    <a:pt x="4585" y="31650"/>
                  </a:cubicBezTo>
                  <a:cubicBezTo>
                    <a:pt x="4846" y="32456"/>
                    <a:pt x="5345" y="33171"/>
                    <a:pt x="6014" y="33704"/>
                  </a:cubicBezTo>
                  <a:cubicBezTo>
                    <a:pt x="6797" y="34328"/>
                    <a:pt x="7773" y="34680"/>
                    <a:pt x="8772" y="34680"/>
                  </a:cubicBezTo>
                  <a:cubicBezTo>
                    <a:pt x="9090" y="34680"/>
                    <a:pt x="9396" y="34816"/>
                    <a:pt x="9600" y="35066"/>
                  </a:cubicBezTo>
                  <a:cubicBezTo>
                    <a:pt x="10213" y="35815"/>
                    <a:pt x="11121" y="36246"/>
                    <a:pt x="12085" y="36246"/>
                  </a:cubicBezTo>
                  <a:cubicBezTo>
                    <a:pt x="13050" y="36246"/>
                    <a:pt x="13958" y="35815"/>
                    <a:pt x="14571" y="35066"/>
                  </a:cubicBezTo>
                  <a:cubicBezTo>
                    <a:pt x="14775" y="34816"/>
                    <a:pt x="15070" y="34680"/>
                    <a:pt x="15399" y="34680"/>
                  </a:cubicBezTo>
                  <a:cubicBezTo>
                    <a:pt x="16386" y="34680"/>
                    <a:pt x="17374" y="34328"/>
                    <a:pt x="18157" y="33704"/>
                  </a:cubicBezTo>
                  <a:cubicBezTo>
                    <a:pt x="18815" y="33171"/>
                    <a:pt x="19314" y="32456"/>
                    <a:pt x="19586" y="31650"/>
                  </a:cubicBezTo>
                  <a:cubicBezTo>
                    <a:pt x="20381" y="31389"/>
                    <a:pt x="21107" y="30890"/>
                    <a:pt x="21640" y="30220"/>
                  </a:cubicBezTo>
                  <a:cubicBezTo>
                    <a:pt x="22265" y="29437"/>
                    <a:pt x="22605" y="28461"/>
                    <a:pt x="22605" y="27463"/>
                  </a:cubicBezTo>
                  <a:cubicBezTo>
                    <a:pt x="22605" y="25284"/>
                    <a:pt x="23093" y="23082"/>
                    <a:pt x="24012" y="21108"/>
                  </a:cubicBezTo>
                  <a:cubicBezTo>
                    <a:pt x="24114" y="20892"/>
                    <a:pt x="24160" y="20665"/>
                    <a:pt x="24160" y="20427"/>
                  </a:cubicBezTo>
                  <a:cubicBezTo>
                    <a:pt x="24160" y="19848"/>
                    <a:pt x="23853" y="19303"/>
                    <a:pt x="23343" y="19020"/>
                  </a:cubicBezTo>
                  <a:cubicBezTo>
                    <a:pt x="23025" y="18838"/>
                    <a:pt x="22821" y="18486"/>
                    <a:pt x="22821" y="18123"/>
                  </a:cubicBezTo>
                  <a:cubicBezTo>
                    <a:pt x="22821" y="17749"/>
                    <a:pt x="23025" y="17408"/>
                    <a:pt x="23343" y="17215"/>
                  </a:cubicBezTo>
                  <a:cubicBezTo>
                    <a:pt x="23853" y="16932"/>
                    <a:pt x="24160" y="16398"/>
                    <a:pt x="24160" y="15808"/>
                  </a:cubicBezTo>
                  <a:cubicBezTo>
                    <a:pt x="24160" y="15581"/>
                    <a:pt x="24114" y="15343"/>
                    <a:pt x="24012" y="15127"/>
                  </a:cubicBezTo>
                  <a:cubicBezTo>
                    <a:pt x="23093" y="13153"/>
                    <a:pt x="22605" y="10951"/>
                    <a:pt x="22605" y="8773"/>
                  </a:cubicBezTo>
                  <a:cubicBezTo>
                    <a:pt x="22605" y="7774"/>
                    <a:pt x="22265" y="6798"/>
                    <a:pt x="21640" y="6015"/>
                  </a:cubicBezTo>
                  <a:cubicBezTo>
                    <a:pt x="21107" y="5357"/>
                    <a:pt x="20381" y="4858"/>
                    <a:pt x="19586" y="4585"/>
                  </a:cubicBezTo>
                  <a:cubicBezTo>
                    <a:pt x="19314" y="3780"/>
                    <a:pt x="18815" y="3065"/>
                    <a:pt x="18157" y="2531"/>
                  </a:cubicBezTo>
                  <a:cubicBezTo>
                    <a:pt x="17374" y="1907"/>
                    <a:pt x="16386" y="1567"/>
                    <a:pt x="15399" y="1567"/>
                  </a:cubicBezTo>
                  <a:cubicBezTo>
                    <a:pt x="15070" y="1567"/>
                    <a:pt x="14775" y="1419"/>
                    <a:pt x="14571" y="1170"/>
                  </a:cubicBezTo>
                  <a:cubicBezTo>
                    <a:pt x="13958" y="432"/>
                    <a:pt x="13050" y="1"/>
                    <a:pt x="12085" y="1"/>
                  </a:cubicBezTo>
                  <a:close/>
                </a:path>
              </a:pathLst>
            </a:custGeom>
            <a:solidFill>
              <a:schemeClr val="tx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349" name="Google Shape;349;p33"/>
          <p:cNvSpPr/>
          <p:nvPr/>
        </p:nvSpPr>
        <p:spPr>
          <a:xfrm>
            <a:off x="1021850" y="1134425"/>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7901750" y="2960913"/>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7774300" y="101772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8;p31">
            <a:extLst>
              <a:ext uri="{FF2B5EF4-FFF2-40B4-BE49-F238E27FC236}">
                <a16:creationId xmlns:a16="http://schemas.microsoft.com/office/drawing/2014/main" id="{E656B9D4-4F05-9F0A-DED0-3090CEE95093}"/>
              </a:ext>
            </a:extLst>
          </p:cNvPr>
          <p:cNvSpPr txBox="1">
            <a:spLocks noGrp="1"/>
          </p:cNvSpPr>
          <p:nvPr>
            <p:ph type="title"/>
          </p:nvPr>
        </p:nvSpPr>
        <p:spPr>
          <a:xfrm>
            <a:off x="717852" y="5922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B87487"/>
                </a:solidFill>
                <a:latin typeface="Old English Text MT" panose="03040902040508030806" pitchFamily="66" charset="0"/>
              </a:rPr>
              <a:t>Inspiration</a:t>
            </a:r>
            <a:endParaRPr dirty="0">
              <a:solidFill>
                <a:srgbClr val="B87487"/>
              </a:solidFill>
              <a:latin typeface="Old English Text MT" panose="03040902040508030806" pitchFamily="66" charset="0"/>
            </a:endParaRPr>
          </a:p>
        </p:txBody>
      </p:sp>
      <p:sp>
        <p:nvSpPr>
          <p:cNvPr id="10" name="Google Shape;319;p31">
            <a:extLst>
              <a:ext uri="{FF2B5EF4-FFF2-40B4-BE49-F238E27FC236}">
                <a16:creationId xmlns:a16="http://schemas.microsoft.com/office/drawing/2014/main" id="{16E121AD-870C-457C-90BC-4F8E321746F0}"/>
              </a:ext>
            </a:extLst>
          </p:cNvPr>
          <p:cNvSpPr txBox="1">
            <a:spLocks/>
          </p:cNvSpPr>
          <p:nvPr/>
        </p:nvSpPr>
        <p:spPr>
          <a:xfrm>
            <a:off x="257340" y="720436"/>
            <a:ext cx="2606754" cy="3505199"/>
          </a:xfrm>
          <a:prstGeom prst="rect">
            <a:avLst/>
          </a:prstGeom>
          <a:gradFill>
            <a:gsLst>
              <a:gs pos="0">
                <a:schemeClr val="tx2"/>
              </a:gs>
              <a:gs pos="100000">
                <a:schemeClr val="bg2"/>
              </a:gs>
            </a:gsLst>
            <a:lin ang="5400000" scaled="1"/>
          </a:gra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ctr">
              <a:buNone/>
            </a:pPr>
            <a:r>
              <a:rPr lang="en-US" sz="1200" dirty="0">
                <a:solidFill>
                  <a:schemeClr val="tx1"/>
                </a:solidFill>
                <a:latin typeface="Imprint MT Shadow" panose="04020605060303030202" pitchFamily="82" charset="0"/>
              </a:rPr>
              <a:t>The initial idea started when I was sick with Covid in September. I heard the song Wriggle by Cosmo Sheldrake and from there I was inspired by the painting 1782 “Giovanna Baccelli” by Thomas Gainsborough. Baccelli was a Venetian ballerina, and I was inspired by her playful pose to create a ballet inspired outfit. Visual inspirations also included diamond/honeycomb smocking, 1830s fan pleated sleeves, and padded and slashed shoulders adorned with piccadills popular among menswear in the 1500s. From the initial sketch I knew I wanted to create something that focused on the whimsical and art of dance. The circus was also an inspiration because of acrobatics. </a:t>
            </a:r>
          </a:p>
        </p:txBody>
      </p:sp>
      <p:sp>
        <p:nvSpPr>
          <p:cNvPr id="11" name="Google Shape;320;p31">
            <a:extLst>
              <a:ext uri="{FF2B5EF4-FFF2-40B4-BE49-F238E27FC236}">
                <a16:creationId xmlns:a16="http://schemas.microsoft.com/office/drawing/2014/main" id="{EFA43EF2-D871-FC5E-00E4-AAE7BC2A4D1E}"/>
              </a:ext>
            </a:extLst>
          </p:cNvPr>
          <p:cNvSpPr txBox="1">
            <a:spLocks/>
          </p:cNvSpPr>
          <p:nvPr/>
        </p:nvSpPr>
        <p:spPr>
          <a:xfrm>
            <a:off x="2918298" y="1017722"/>
            <a:ext cx="6108970" cy="1485530"/>
          </a:xfrm>
          <a:prstGeom prst="rect">
            <a:avLst/>
          </a:prstGeom>
          <a:gradFill>
            <a:gsLst>
              <a:gs pos="0">
                <a:schemeClr val="tx2"/>
              </a:gs>
              <a:gs pos="100000">
                <a:srgbClr val="125869"/>
              </a:gs>
            </a:gsLst>
            <a:lin ang="5400000" scaled="1"/>
          </a:gradFill>
          <a:ln w="28575" cap="flat" cmpd="sng">
            <a:noFill/>
            <a:prstDash val="solid"/>
            <a:round/>
            <a:headEnd type="none" w="sm" len="sm"/>
            <a:tailEnd type="none" w="sm" len="sm"/>
          </a:ln>
        </p:spPr>
        <p:txBody>
          <a:bodyPr spcFirstLastPara="1" wrap="square" lIns="91425" tIns="91425" rIns="91425" bIns="91425" anchor="t" anchorCtr="0">
            <a:noAutofit/>
          </a:bodyPr>
          <a:lstStyle/>
          <a:p>
            <a:pPr algn="ctr">
              <a:buClrTx/>
              <a:buFontTx/>
            </a:pPr>
            <a:r>
              <a:rPr lang="en-US" sz="1200" dirty="0">
                <a:solidFill>
                  <a:schemeClr val="tx1"/>
                </a:solidFill>
                <a:latin typeface="Imprint MT Shadow" panose="04020605060303030202" pitchFamily="82" charset="0"/>
              </a:rPr>
              <a:t>The name “Rond De Jambe” translates directly to “Round of Leg” and is a popular ballet move in which a dancer moves their leg in a circular motion. Circles are not only a big theme within dance itself, but also the circus, as the name is Latin word for ring or circle. I went with a color scheme that captures the light and dark elements, since Ballet is often depicting many dark stories such as Giselle and Romeo and Juliet, however it is depicted in such as way that paints the stories lighter and more fun.</a:t>
            </a:r>
          </a:p>
          <a:p>
            <a:pPr algn="l" rtl="0">
              <a:buClrTx/>
              <a:buFontTx/>
            </a:pPr>
            <a:endParaRPr lang="en-US" sz="1800" dirty="0">
              <a:solidFill>
                <a:sysClr val="windowText" lastClr="000000"/>
              </a:solidFill>
              <a:latin typeface="Imprint MT Shadow" panose="04020605060303030202" pitchFamily="82" charset="0"/>
            </a:endParaRPr>
          </a:p>
        </p:txBody>
      </p:sp>
      <p:pic>
        <p:nvPicPr>
          <p:cNvPr id="1026" name="Picture 2" descr="Giovanna Baccelli">
            <a:extLst>
              <a:ext uri="{FF2B5EF4-FFF2-40B4-BE49-F238E27FC236}">
                <a16:creationId xmlns:a16="http://schemas.microsoft.com/office/drawing/2014/main" id="{0E50B471-7E28-3380-3E59-BF0257E5F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298" y="2373299"/>
            <a:ext cx="1552182" cy="24496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497479-919A-340B-1A69-AD9163EF2C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55" t="41636" r="22152" b="11426"/>
          <a:stretch/>
        </p:blipFill>
        <p:spPr bwMode="auto">
          <a:xfrm>
            <a:off x="4812308" y="2553443"/>
            <a:ext cx="1696118" cy="2253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F545C8-2911-B190-2912-586A2EA518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60"/>
          <a:stretch/>
        </p:blipFill>
        <p:spPr bwMode="auto">
          <a:xfrm>
            <a:off x="4077294" y="2922932"/>
            <a:ext cx="1429551" cy="1448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94A0891-03FF-ECC0-8B79-2B0F7C7ABD7B}"/>
              </a:ext>
            </a:extLst>
          </p:cNvPr>
          <p:cNvPicPr>
            <a:picLocks noChangeAspect="1" noChangeArrowheads="1"/>
          </p:cNvPicPr>
          <p:nvPr/>
        </p:nvPicPr>
        <p:blipFill>
          <a:blip r:embed="rId6"/>
          <a:srcRect/>
          <a:stretch/>
        </p:blipFill>
        <p:spPr bwMode="auto">
          <a:xfrm>
            <a:off x="7132382" y="2468915"/>
            <a:ext cx="1845634" cy="23896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oublet | Fashion History Timeline">
            <a:extLst>
              <a:ext uri="{FF2B5EF4-FFF2-40B4-BE49-F238E27FC236}">
                <a16:creationId xmlns:a16="http://schemas.microsoft.com/office/drawing/2014/main" id="{2521C4E2-B5DC-C663-7D4C-09D753FE75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054" t="21188" r="14621" b="52826"/>
          <a:stretch/>
        </p:blipFill>
        <p:spPr bwMode="auto">
          <a:xfrm>
            <a:off x="6280927" y="2978665"/>
            <a:ext cx="1191973" cy="1336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DFAEE571-C7B4-34F1-0769-E966F90DCF23}"/>
            </a:ext>
          </a:extLst>
        </p:cNvPr>
        <p:cNvGrpSpPr/>
        <p:nvPr/>
      </p:nvGrpSpPr>
      <p:grpSpPr>
        <a:xfrm>
          <a:off x="0" y="0"/>
          <a:ext cx="0" cy="0"/>
          <a:chOff x="0" y="0"/>
          <a:chExt cx="0" cy="0"/>
        </a:xfrm>
      </p:grpSpPr>
      <p:sp>
        <p:nvSpPr>
          <p:cNvPr id="321" name="Google Shape;321;p31">
            <a:extLst>
              <a:ext uri="{FF2B5EF4-FFF2-40B4-BE49-F238E27FC236}">
                <a16:creationId xmlns:a16="http://schemas.microsoft.com/office/drawing/2014/main" id="{1EBE0170-1254-463C-E312-BB374CF02680}"/>
              </a:ext>
            </a:extLst>
          </p:cNvPr>
          <p:cNvSpPr/>
          <p:nvPr/>
        </p:nvSpPr>
        <p:spPr>
          <a:xfrm>
            <a:off x="1674675" y="7465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a:extLst>
              <a:ext uri="{FF2B5EF4-FFF2-40B4-BE49-F238E27FC236}">
                <a16:creationId xmlns:a16="http://schemas.microsoft.com/office/drawing/2014/main" id="{9F9FB807-9636-AD91-539C-C392C288B01F}"/>
              </a:ext>
            </a:extLst>
          </p:cNvPr>
          <p:cNvSpPr/>
          <p:nvPr/>
        </p:nvSpPr>
        <p:spPr>
          <a:xfrm>
            <a:off x="2206075" y="4367513"/>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1">
            <a:extLst>
              <a:ext uri="{FF2B5EF4-FFF2-40B4-BE49-F238E27FC236}">
                <a16:creationId xmlns:a16="http://schemas.microsoft.com/office/drawing/2014/main" id="{65001045-7021-6B1E-1C0F-3D786E82DA65}"/>
              </a:ext>
            </a:extLst>
          </p:cNvPr>
          <p:cNvSpPr/>
          <p:nvPr/>
        </p:nvSpPr>
        <p:spPr>
          <a:xfrm>
            <a:off x="4725450" y="1478700"/>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a:extLst>
              <a:ext uri="{FF2B5EF4-FFF2-40B4-BE49-F238E27FC236}">
                <a16:creationId xmlns:a16="http://schemas.microsoft.com/office/drawing/2014/main" id="{7621E16E-DB3A-DB8A-888C-1A53D82F8B9E}"/>
              </a:ext>
            </a:extLst>
          </p:cNvPr>
          <p:cNvSpPr/>
          <p:nvPr/>
        </p:nvSpPr>
        <p:spPr>
          <a:xfrm>
            <a:off x="7138325" y="627871"/>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6;p33">
            <a:extLst>
              <a:ext uri="{FF2B5EF4-FFF2-40B4-BE49-F238E27FC236}">
                <a16:creationId xmlns:a16="http://schemas.microsoft.com/office/drawing/2014/main" id="{13CD8731-F635-4CA5-B046-26F94F75E29F}"/>
              </a:ext>
            </a:extLst>
          </p:cNvPr>
          <p:cNvSpPr txBox="1">
            <a:spLocks noGrp="1"/>
          </p:cNvSpPr>
          <p:nvPr>
            <p:ph type="title"/>
          </p:nvPr>
        </p:nvSpPr>
        <p:spPr>
          <a:xfrm>
            <a:off x="214009" y="256596"/>
            <a:ext cx="283631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DBABA4"/>
                </a:solidFill>
                <a:latin typeface="Old English Text MT" panose="03040902040508030806" pitchFamily="66" charset="0"/>
              </a:rPr>
              <a:t>Moodboard</a:t>
            </a:r>
            <a:endParaRPr dirty="0">
              <a:solidFill>
                <a:srgbClr val="DBABA4"/>
              </a:solidFill>
              <a:latin typeface="Old English Text MT" panose="03040902040508030806" pitchFamily="66" charset="0"/>
            </a:endParaRPr>
          </a:p>
        </p:txBody>
      </p:sp>
      <p:sp>
        <p:nvSpPr>
          <p:cNvPr id="9" name="Google Shape;347;p33">
            <a:extLst>
              <a:ext uri="{FF2B5EF4-FFF2-40B4-BE49-F238E27FC236}">
                <a16:creationId xmlns:a16="http://schemas.microsoft.com/office/drawing/2014/main" id="{CB1E8609-EEA9-1CD4-DF64-48735E86ED67}"/>
              </a:ext>
            </a:extLst>
          </p:cNvPr>
          <p:cNvSpPr txBox="1">
            <a:spLocks/>
          </p:cNvSpPr>
          <p:nvPr/>
        </p:nvSpPr>
        <p:spPr>
          <a:xfrm>
            <a:off x="157487" y="963401"/>
            <a:ext cx="2935909" cy="3266285"/>
          </a:xfrm>
          <a:prstGeom prst="rect">
            <a:avLst/>
          </a:prstGeom>
          <a:gradFill>
            <a:gsLst>
              <a:gs pos="0">
                <a:schemeClr val="tx2"/>
              </a:gs>
              <a:gs pos="100000">
                <a:schemeClr val="bg2"/>
              </a:gs>
            </a:gsLst>
            <a:lin ang="5400000" scaled="1"/>
          </a:gra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dirty="0">
                <a:solidFill>
                  <a:schemeClr val="tx1"/>
                </a:solidFill>
                <a:latin typeface="Imprint MT Shadow" panose="04020605060303030202" pitchFamily="82" charset="0"/>
              </a:rPr>
              <a:t>The inspiration behind my moodboard was a combination of things. I wanted to capture the whimsical and fun side to dance as an art form. Visual elements include diamond/honeycomb smocking, traditional Russian dress, 1500s decoration, 1830s fashion featuring fan pleated sleeves, and the ballets the Nutcracker, Sleeping Beauty, Romeo and Juliet, Giselle, Swan Lake, Anastasia, and A Midsummer Night’s Dream. Additional inspiration was J. C. Leyendecker’s art featuring both the ballet and circus.</a:t>
            </a:r>
          </a:p>
          <a:p>
            <a:pPr marL="0" indent="0"/>
            <a:endParaRPr lang="en-US" dirty="0">
              <a:latin typeface="Imprint MT Shadow" panose="04020605060303030202" pitchFamily="82" charset="0"/>
            </a:endParaRPr>
          </a:p>
        </p:txBody>
      </p:sp>
      <p:pic>
        <p:nvPicPr>
          <p:cNvPr id="10" name="Picture 9" descr="A collage of different dresses&#10;&#10;Description automatically generated">
            <a:extLst>
              <a:ext uri="{FF2B5EF4-FFF2-40B4-BE49-F238E27FC236}">
                <a16:creationId xmlns:a16="http://schemas.microsoft.com/office/drawing/2014/main" id="{9FEF37BC-3919-556A-25CA-C60B7EAA48EC}"/>
              </a:ext>
            </a:extLst>
          </p:cNvPr>
          <p:cNvPicPr>
            <a:picLocks noChangeAspect="1"/>
          </p:cNvPicPr>
          <p:nvPr/>
        </p:nvPicPr>
        <p:blipFill>
          <a:blip r:embed="rId3"/>
          <a:stretch>
            <a:fillRect/>
          </a:stretch>
        </p:blipFill>
        <p:spPr>
          <a:xfrm>
            <a:off x="3136470" y="256596"/>
            <a:ext cx="5893118" cy="4630307"/>
          </a:xfrm>
          <a:prstGeom prst="rect">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22260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9"/>
          <p:cNvSpPr txBox="1">
            <a:spLocks noGrp="1"/>
          </p:cNvSpPr>
          <p:nvPr>
            <p:ph type="title"/>
          </p:nvPr>
        </p:nvSpPr>
        <p:spPr>
          <a:xfrm>
            <a:off x="6089515" y="272374"/>
            <a:ext cx="2929428" cy="12710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B87487"/>
                </a:solidFill>
                <a:latin typeface="Old English Text MT" panose="03040902040508030806" pitchFamily="66" charset="0"/>
              </a:rPr>
              <a:t>Customer Board</a:t>
            </a:r>
            <a:endParaRPr sz="4000" dirty="0">
              <a:solidFill>
                <a:srgbClr val="B87487"/>
              </a:solidFill>
              <a:latin typeface="Old English Text MT" panose="03040902040508030806" pitchFamily="66" charset="0"/>
            </a:endParaRPr>
          </a:p>
        </p:txBody>
      </p:sp>
      <p:sp>
        <p:nvSpPr>
          <p:cNvPr id="277" name="Google Shape;277;p29"/>
          <p:cNvSpPr/>
          <p:nvPr/>
        </p:nvSpPr>
        <p:spPr>
          <a:xfrm>
            <a:off x="1196050" y="43105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7719700" y="855775"/>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55F5B1BD-8F2C-AD13-D9C7-B4585EA55F34}"/>
              </a:ext>
            </a:extLst>
          </p:cNvPr>
          <p:cNvSpPr>
            <a:spLocks noGrp="1"/>
          </p:cNvSpPr>
          <p:nvPr>
            <p:ph type="body" idx="1"/>
          </p:nvPr>
        </p:nvSpPr>
        <p:spPr>
          <a:xfrm>
            <a:off x="6297038" y="1742620"/>
            <a:ext cx="2347455" cy="2206810"/>
          </a:xfrm>
        </p:spPr>
        <p:txBody>
          <a:bodyPr/>
          <a:lstStyle/>
          <a:p>
            <a:pPr marL="114300" indent="0">
              <a:buNone/>
            </a:pPr>
            <a:r>
              <a:rPr lang="en-US" dirty="0">
                <a:latin typeface="Imprint MT Shadow" panose="04020605060303030202" pitchFamily="82" charset="0"/>
              </a:rPr>
              <a:t>My customer board targets runway models, actors, thespians, and ballerinas as the garments in this collection embody stage use. This collection is would be considered Haute Couture.</a:t>
            </a:r>
            <a:endParaRPr lang="en-US" dirty="0"/>
          </a:p>
        </p:txBody>
      </p:sp>
      <p:pic>
        <p:nvPicPr>
          <p:cNvPr id="5" name="Picture 4" descr="A collage of different clothing&#10;&#10;Description automatically generated">
            <a:extLst>
              <a:ext uri="{FF2B5EF4-FFF2-40B4-BE49-F238E27FC236}">
                <a16:creationId xmlns:a16="http://schemas.microsoft.com/office/drawing/2014/main" id="{7C306652-5DFA-E782-9566-412E70DC8F1D}"/>
              </a:ext>
            </a:extLst>
          </p:cNvPr>
          <p:cNvPicPr>
            <a:picLocks noChangeAspect="1"/>
          </p:cNvPicPr>
          <p:nvPr/>
        </p:nvPicPr>
        <p:blipFill>
          <a:blip r:embed="rId3"/>
          <a:stretch>
            <a:fillRect/>
          </a:stretch>
        </p:blipFill>
        <p:spPr>
          <a:xfrm>
            <a:off x="321802" y="216027"/>
            <a:ext cx="5847817" cy="45947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ABA4"/>
        </a:solidFill>
        <a:effectLst/>
      </p:bgPr>
    </p:bg>
    <p:spTree>
      <p:nvGrpSpPr>
        <p:cNvPr id="1" name="Shape 329"/>
        <p:cNvGrpSpPr/>
        <p:nvPr/>
      </p:nvGrpSpPr>
      <p:grpSpPr>
        <a:xfrm>
          <a:off x="0" y="0"/>
          <a:ext cx="0" cy="0"/>
          <a:chOff x="0" y="0"/>
          <a:chExt cx="0" cy="0"/>
        </a:xfrm>
      </p:grpSpPr>
      <p:sp>
        <p:nvSpPr>
          <p:cNvPr id="334" name="Google Shape;334;p32"/>
          <p:cNvSpPr/>
          <p:nvPr/>
        </p:nvSpPr>
        <p:spPr>
          <a:xfrm>
            <a:off x="-44250" y="4431900"/>
            <a:ext cx="9188400" cy="711600"/>
          </a:xfrm>
          <a:prstGeom prst="rect">
            <a:avLst/>
          </a:prstGeom>
          <a:solidFill>
            <a:srgbClr val="191919">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txBox="1">
            <a:spLocks noGrp="1"/>
          </p:cNvSpPr>
          <p:nvPr>
            <p:ph type="title"/>
          </p:nvPr>
        </p:nvSpPr>
        <p:spPr>
          <a:xfrm>
            <a:off x="3657466" y="632350"/>
            <a:ext cx="4101600" cy="71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B87487"/>
                </a:solidFill>
                <a:latin typeface="Old English Text MT" panose="03040902040508030806" pitchFamily="66" charset="0"/>
              </a:rPr>
              <a:t>Temparay Logo</a:t>
            </a:r>
            <a:endParaRPr sz="4000" dirty="0">
              <a:solidFill>
                <a:srgbClr val="B87487"/>
              </a:solidFill>
              <a:latin typeface="Old English Text MT" panose="03040902040508030806" pitchFamily="66" charset="0"/>
            </a:endParaRPr>
          </a:p>
        </p:txBody>
      </p:sp>
      <p:sp>
        <p:nvSpPr>
          <p:cNvPr id="337" name="Google Shape;337;p32"/>
          <p:cNvSpPr/>
          <p:nvPr/>
        </p:nvSpPr>
        <p:spPr>
          <a:xfrm>
            <a:off x="3162675" y="61095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7882975" y="69250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3040275" y="290587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roup 14">
            <a:extLst>
              <a:ext uri="{FF2B5EF4-FFF2-40B4-BE49-F238E27FC236}">
                <a16:creationId xmlns:a16="http://schemas.microsoft.com/office/drawing/2014/main" id="{B9A0F8C5-D251-DC29-681B-CCA74B3D4BB0}"/>
              </a:ext>
            </a:extLst>
          </p:cNvPr>
          <p:cNvGrpSpPr/>
          <p:nvPr/>
        </p:nvGrpSpPr>
        <p:grpSpPr>
          <a:xfrm>
            <a:off x="242958" y="208216"/>
            <a:ext cx="3166562" cy="4131910"/>
            <a:chOff x="242958" y="208216"/>
            <a:chExt cx="3166562" cy="4131910"/>
          </a:xfrm>
        </p:grpSpPr>
        <p:sp>
          <p:nvSpPr>
            <p:cNvPr id="12" name="Oval 11">
              <a:extLst>
                <a:ext uri="{FF2B5EF4-FFF2-40B4-BE49-F238E27FC236}">
                  <a16:creationId xmlns:a16="http://schemas.microsoft.com/office/drawing/2014/main" id="{7A98AD04-A024-DBFF-D28D-9820DB1A421A}"/>
                </a:ext>
              </a:extLst>
            </p:cNvPr>
            <p:cNvSpPr/>
            <p:nvPr/>
          </p:nvSpPr>
          <p:spPr>
            <a:xfrm>
              <a:off x="1745673" y="3246004"/>
              <a:ext cx="235527" cy="245341"/>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descr="A white logo on a black background&#10;&#10;Description automatically generated">
              <a:extLst>
                <a:ext uri="{FF2B5EF4-FFF2-40B4-BE49-F238E27FC236}">
                  <a16:creationId xmlns:a16="http://schemas.microsoft.com/office/drawing/2014/main" id="{E04E6478-F63C-10B6-DA21-C428B23BF9E5}"/>
                </a:ext>
              </a:extLst>
            </p:cNvPr>
            <p:cNvPicPr>
              <a:picLocks noChangeAspect="1"/>
            </p:cNvPicPr>
            <p:nvPr/>
          </p:nvPicPr>
          <p:blipFill>
            <a:blip r:embed="rId3">
              <a:duotone>
                <a:schemeClr val="bg2">
                  <a:shade val="45000"/>
                  <a:satMod val="135000"/>
                </a:schemeClr>
                <a:prstClr val="white"/>
              </a:duotone>
            </a:blip>
            <a:srcRect l="24591" t="25679" r="25542" b="24040"/>
            <a:stretch/>
          </p:blipFill>
          <p:spPr>
            <a:xfrm>
              <a:off x="242958" y="208216"/>
              <a:ext cx="3166562" cy="4131910"/>
            </a:xfrm>
            <a:prstGeom prst="rect">
              <a:avLst/>
            </a:prstGeom>
          </p:spPr>
        </p:pic>
      </p:grpSp>
      <p:sp>
        <p:nvSpPr>
          <p:cNvPr id="340" name="Google Shape;340;p32"/>
          <p:cNvSpPr/>
          <p:nvPr/>
        </p:nvSpPr>
        <p:spPr>
          <a:xfrm>
            <a:off x="8067475" y="43827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42D1B9B0-2017-839E-3044-8933E181B9EB}"/>
              </a:ext>
            </a:extLst>
          </p:cNvPr>
          <p:cNvSpPr txBox="1"/>
          <p:nvPr/>
        </p:nvSpPr>
        <p:spPr>
          <a:xfrm>
            <a:off x="3596775" y="1342342"/>
            <a:ext cx="4593100" cy="1384995"/>
          </a:xfrm>
          <a:prstGeom prst="rect">
            <a:avLst/>
          </a:prstGeom>
          <a:noFill/>
        </p:spPr>
        <p:txBody>
          <a:bodyPr wrap="square">
            <a:spAutoFit/>
          </a:bodyPr>
          <a:lstStyle/>
          <a:p>
            <a:pPr marL="0" indent="0"/>
            <a:r>
              <a:rPr lang="en-US" dirty="0">
                <a:solidFill>
                  <a:schemeClr val="tx1"/>
                </a:solidFill>
                <a:latin typeface="Imprint MT Shadow" panose="04020605060303030202" pitchFamily="82" charset="0"/>
              </a:rPr>
              <a:t>This logo is temporary as I do not entirely love how masculine the logo looks. I am still trying to trying to think of ways I can remake it. I know that I want to keep the signature because it is the nonexistent shorthand Scottish/Irish Gaelic form of my last name written by my 8</a:t>
            </a:r>
            <a:r>
              <a:rPr lang="en-US" baseline="30000" dirty="0">
                <a:solidFill>
                  <a:schemeClr val="tx1"/>
                </a:solidFill>
                <a:latin typeface="Imprint MT Shadow" panose="04020605060303030202" pitchFamily="82" charset="0"/>
              </a:rPr>
              <a:t>th</a:t>
            </a:r>
            <a:r>
              <a:rPr lang="en-US" dirty="0">
                <a:solidFill>
                  <a:schemeClr val="tx1"/>
                </a:solidFill>
                <a:latin typeface="Imprint MT Shadow" panose="04020605060303030202" pitchFamily="82" charset="0"/>
              </a:rPr>
              <a:t> Great Grandfather William McMurchy.</a:t>
            </a:r>
          </a:p>
        </p:txBody>
      </p:sp>
      <p:pic>
        <p:nvPicPr>
          <p:cNvPr id="18" name="Picture 17" descr="A close up of a document&#10;&#10;Description automatically generated">
            <a:extLst>
              <a:ext uri="{FF2B5EF4-FFF2-40B4-BE49-F238E27FC236}">
                <a16:creationId xmlns:a16="http://schemas.microsoft.com/office/drawing/2014/main" id="{08F22AFC-D5C3-5BF3-368E-013EAE792B1E}"/>
              </a:ext>
            </a:extLst>
          </p:cNvPr>
          <p:cNvPicPr>
            <a:picLocks noChangeAspect="1"/>
          </p:cNvPicPr>
          <p:nvPr/>
        </p:nvPicPr>
        <p:blipFill>
          <a:blip r:embed="rId4"/>
          <a:srcRect l="13225" t="59743" r="17056" b="13368"/>
          <a:stretch/>
        </p:blipFill>
        <p:spPr>
          <a:xfrm>
            <a:off x="3767689" y="2859907"/>
            <a:ext cx="4360986" cy="1169676"/>
          </a:xfrm>
          <a:prstGeom prst="ellipse">
            <a:avLst/>
          </a:prstGeom>
          <a:ln w="19050">
            <a:solidFill>
              <a:srgbClr val="B87487"/>
            </a:solid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300" name="Google Shape;300;p30"/>
          <p:cNvSpPr txBox="1">
            <a:spLocks noGrp="1"/>
          </p:cNvSpPr>
          <p:nvPr>
            <p:ph type="title"/>
          </p:nvPr>
        </p:nvSpPr>
        <p:spPr>
          <a:xfrm>
            <a:off x="720000" y="18357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DBABA4"/>
                </a:solidFill>
                <a:latin typeface="Old English Text MT" panose="03040902040508030806" pitchFamily="66" charset="0"/>
              </a:rPr>
              <a:t>Textiles and Colors</a:t>
            </a:r>
            <a:endParaRPr dirty="0">
              <a:solidFill>
                <a:srgbClr val="DBABA4"/>
              </a:solidFill>
              <a:latin typeface="Old English Text MT" panose="03040902040508030806" pitchFamily="66" charset="0"/>
            </a:endParaRPr>
          </a:p>
        </p:txBody>
      </p:sp>
      <p:sp>
        <p:nvSpPr>
          <p:cNvPr id="305" name="Google Shape;305;p30"/>
          <p:cNvSpPr txBox="1">
            <a:spLocks noGrp="1"/>
          </p:cNvSpPr>
          <p:nvPr>
            <p:ph type="subTitle" idx="4"/>
          </p:nvPr>
        </p:nvSpPr>
        <p:spPr>
          <a:xfrm>
            <a:off x="697287" y="2530344"/>
            <a:ext cx="544943" cy="2766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Imprint MT Shadow" panose="04020605060303030202" pitchFamily="82" charset="0"/>
              </a:rPr>
              <a:t>Silk Satin</a:t>
            </a:r>
            <a:endParaRPr sz="1200" dirty="0">
              <a:latin typeface="Imprint MT Shadow" panose="04020605060303030202" pitchFamily="82" charset="0"/>
            </a:endParaRPr>
          </a:p>
        </p:txBody>
      </p:sp>
      <p:sp>
        <p:nvSpPr>
          <p:cNvPr id="308" name="Google Shape;308;p30"/>
          <p:cNvSpPr txBox="1">
            <a:spLocks noGrp="1"/>
          </p:cNvSpPr>
          <p:nvPr>
            <p:ph type="subTitle" idx="15"/>
          </p:nvPr>
        </p:nvSpPr>
        <p:spPr>
          <a:xfrm>
            <a:off x="775430" y="977468"/>
            <a:ext cx="1630324"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1">
                    <a:lumMod val="40000"/>
                    <a:lumOff val="60000"/>
                  </a:schemeClr>
                </a:solidFill>
                <a:latin typeface="Old English Text MT" panose="03040902040508030806" pitchFamily="66" charset="0"/>
              </a:rPr>
              <a:t>Textiles</a:t>
            </a:r>
            <a:endParaRPr dirty="0">
              <a:solidFill>
                <a:schemeClr val="accent1">
                  <a:lumMod val="40000"/>
                  <a:lumOff val="60000"/>
                </a:schemeClr>
              </a:solidFill>
              <a:latin typeface="Old English Text MT" panose="03040902040508030806" pitchFamily="66" charset="0"/>
            </a:endParaRPr>
          </a:p>
        </p:txBody>
      </p:sp>
      <p:sp>
        <p:nvSpPr>
          <p:cNvPr id="309" name="Google Shape;309;p30"/>
          <p:cNvSpPr/>
          <p:nvPr/>
        </p:nvSpPr>
        <p:spPr>
          <a:xfrm>
            <a:off x="1409425" y="378243"/>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7901750" y="2657151"/>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8644588" y="4498463"/>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115250" y="472714"/>
            <a:ext cx="214200" cy="207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8;p30">
            <a:extLst>
              <a:ext uri="{FF2B5EF4-FFF2-40B4-BE49-F238E27FC236}">
                <a16:creationId xmlns:a16="http://schemas.microsoft.com/office/drawing/2014/main" id="{906F14FB-C19B-B9AC-3F52-D086847CFF00}"/>
              </a:ext>
            </a:extLst>
          </p:cNvPr>
          <p:cNvSpPr txBox="1">
            <a:spLocks/>
          </p:cNvSpPr>
          <p:nvPr/>
        </p:nvSpPr>
        <p:spPr>
          <a:xfrm>
            <a:off x="3739923" y="950943"/>
            <a:ext cx="1630324"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rkshire Swash"/>
                <a:ea typeface="Berkshire Swash"/>
                <a:cs typeface="Berkshire Swash"/>
                <a:sym typeface="Berkshire Swash"/>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r>
              <a:rPr lang="en-US" dirty="0">
                <a:solidFill>
                  <a:schemeClr val="accent1">
                    <a:lumMod val="40000"/>
                    <a:lumOff val="60000"/>
                  </a:schemeClr>
                </a:solidFill>
                <a:latin typeface="Old English Text MT" panose="03040902040508030806" pitchFamily="66" charset="0"/>
              </a:rPr>
              <a:t>Colors</a:t>
            </a:r>
          </a:p>
        </p:txBody>
      </p:sp>
      <p:sp>
        <p:nvSpPr>
          <p:cNvPr id="18" name="Google Shape;308;p30">
            <a:extLst>
              <a:ext uri="{FF2B5EF4-FFF2-40B4-BE49-F238E27FC236}">
                <a16:creationId xmlns:a16="http://schemas.microsoft.com/office/drawing/2014/main" id="{4CF5565A-46A1-A45E-FDC8-6D5CFF42CEDC}"/>
              </a:ext>
            </a:extLst>
          </p:cNvPr>
          <p:cNvSpPr txBox="1">
            <a:spLocks/>
          </p:cNvSpPr>
          <p:nvPr/>
        </p:nvSpPr>
        <p:spPr>
          <a:xfrm>
            <a:off x="6743663" y="977468"/>
            <a:ext cx="1630324"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rkshire Swash"/>
                <a:ea typeface="Berkshire Swash"/>
                <a:cs typeface="Berkshire Swash"/>
                <a:sym typeface="Berkshire Swash"/>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ctr"/>
            <a:r>
              <a:rPr lang="en-US" dirty="0">
                <a:solidFill>
                  <a:schemeClr val="accent1">
                    <a:lumMod val="40000"/>
                    <a:lumOff val="60000"/>
                  </a:schemeClr>
                </a:solidFill>
                <a:latin typeface="Old English Text MT" panose="03040902040508030806" pitchFamily="66" charset="0"/>
              </a:rPr>
              <a:t>Techniques</a:t>
            </a:r>
          </a:p>
        </p:txBody>
      </p:sp>
      <p:grpSp>
        <p:nvGrpSpPr>
          <p:cNvPr id="37" name="Group 36">
            <a:extLst>
              <a:ext uri="{FF2B5EF4-FFF2-40B4-BE49-F238E27FC236}">
                <a16:creationId xmlns:a16="http://schemas.microsoft.com/office/drawing/2014/main" id="{AA1CF685-F536-9C59-E857-D908D0628185}"/>
              </a:ext>
            </a:extLst>
          </p:cNvPr>
          <p:cNvGrpSpPr/>
          <p:nvPr/>
        </p:nvGrpSpPr>
        <p:grpSpPr>
          <a:xfrm>
            <a:off x="6411475" y="1501979"/>
            <a:ext cx="2294700" cy="936844"/>
            <a:chOff x="6472288" y="1833739"/>
            <a:chExt cx="2294700" cy="936844"/>
          </a:xfrm>
        </p:grpSpPr>
        <p:grpSp>
          <p:nvGrpSpPr>
            <p:cNvPr id="288" name="Google Shape;288;p30"/>
            <p:cNvGrpSpPr/>
            <p:nvPr/>
          </p:nvGrpSpPr>
          <p:grpSpPr>
            <a:xfrm>
              <a:off x="6472288" y="1833739"/>
              <a:ext cx="1024904" cy="936844"/>
              <a:chOff x="4607423" y="692509"/>
              <a:chExt cx="1786170" cy="1632701"/>
            </a:xfrm>
          </p:grpSpPr>
          <p:sp>
            <p:nvSpPr>
              <p:cNvPr id="289" name="Google Shape;289;p30"/>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290" name="Google Shape;290;p30"/>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3">
                  <a:extLst>
                    <a:ext uri="{BEBA8EAE-BF5A-486C-A8C5-ECC9F3942E4B}">
                      <a14:imgProps xmlns:a14="http://schemas.microsoft.com/office/drawing/2010/main">
                        <a14:imgLayer r:embed="rId4">
                          <a14:imgEffect>
                            <a14:colorTemperature colorTemp="8800"/>
                          </a14:imgEffect>
                        </a14:imgLayer>
                      </a14:imgProps>
                    </a:ext>
                  </a:extLst>
                </a:blip>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30" name="Google Shape;288;p30">
              <a:extLst>
                <a:ext uri="{FF2B5EF4-FFF2-40B4-BE49-F238E27FC236}">
                  <a16:creationId xmlns:a16="http://schemas.microsoft.com/office/drawing/2014/main" id="{D80525A8-07EB-AC25-4EEA-2FC3AC8D0474}"/>
                </a:ext>
              </a:extLst>
            </p:cNvPr>
            <p:cNvGrpSpPr/>
            <p:nvPr/>
          </p:nvGrpSpPr>
          <p:grpSpPr>
            <a:xfrm>
              <a:off x="7742084" y="1833739"/>
              <a:ext cx="1024904" cy="936844"/>
              <a:chOff x="4607423" y="692509"/>
              <a:chExt cx="1786170" cy="1632701"/>
            </a:xfrm>
          </p:grpSpPr>
          <p:sp>
            <p:nvSpPr>
              <p:cNvPr id="31" name="Google Shape;289;p30">
                <a:extLst>
                  <a:ext uri="{FF2B5EF4-FFF2-40B4-BE49-F238E27FC236}">
                    <a16:creationId xmlns:a16="http://schemas.microsoft.com/office/drawing/2014/main" id="{C1E8F9EB-B3C3-0892-03B5-149C524AC8BF}"/>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32" name="Google Shape;290;p30">
                <a:extLst>
                  <a:ext uri="{FF2B5EF4-FFF2-40B4-BE49-F238E27FC236}">
                    <a16:creationId xmlns:a16="http://schemas.microsoft.com/office/drawing/2014/main" id="{D6319CCE-831E-19CD-7B43-EDF8B91D0F1D}"/>
                  </a:ext>
                </a:extLst>
              </p:cNvPr>
              <p:cNvSpPr/>
              <p:nvPr/>
            </p:nvSpPr>
            <p:spPr>
              <a:xfrm flipH="1">
                <a:off x="4692148" y="769956"/>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a:blip r:embed="rId5"/>
                <a:stretch>
                  <a:fillRect l="-25134" t="-18039" r="-25130" b="-32225"/>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grpSp>
        <p:nvGrpSpPr>
          <p:cNvPr id="44" name="Group 43">
            <a:extLst>
              <a:ext uri="{FF2B5EF4-FFF2-40B4-BE49-F238E27FC236}">
                <a16:creationId xmlns:a16="http://schemas.microsoft.com/office/drawing/2014/main" id="{888624E9-7DBF-E7D9-A6CA-053D236941C4}"/>
              </a:ext>
            </a:extLst>
          </p:cNvPr>
          <p:cNvGrpSpPr/>
          <p:nvPr/>
        </p:nvGrpSpPr>
        <p:grpSpPr>
          <a:xfrm>
            <a:off x="443242" y="1501979"/>
            <a:ext cx="2294700" cy="936844"/>
            <a:chOff x="443242" y="1805741"/>
            <a:chExt cx="2294700" cy="936844"/>
          </a:xfrm>
        </p:grpSpPr>
        <p:grpSp>
          <p:nvGrpSpPr>
            <p:cNvPr id="19" name="Google Shape;288;p30">
              <a:extLst>
                <a:ext uri="{FF2B5EF4-FFF2-40B4-BE49-F238E27FC236}">
                  <a16:creationId xmlns:a16="http://schemas.microsoft.com/office/drawing/2014/main" id="{3B22FFEC-A0A3-23E2-515F-1B24BCF9D4E5}"/>
                </a:ext>
              </a:extLst>
            </p:cNvPr>
            <p:cNvGrpSpPr/>
            <p:nvPr/>
          </p:nvGrpSpPr>
          <p:grpSpPr>
            <a:xfrm>
              <a:off x="443242" y="1805741"/>
              <a:ext cx="1024904" cy="936844"/>
              <a:chOff x="4607423" y="692509"/>
              <a:chExt cx="1786170" cy="1632701"/>
            </a:xfrm>
          </p:grpSpPr>
          <p:sp>
            <p:nvSpPr>
              <p:cNvPr id="20" name="Google Shape;289;p30">
                <a:extLst>
                  <a:ext uri="{FF2B5EF4-FFF2-40B4-BE49-F238E27FC236}">
                    <a16:creationId xmlns:a16="http://schemas.microsoft.com/office/drawing/2014/main" id="{4BA2AC02-34C6-2A61-8B7E-CB39454A4463}"/>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21" name="Google Shape;290;p30">
                <a:extLst>
                  <a:ext uri="{FF2B5EF4-FFF2-40B4-BE49-F238E27FC236}">
                    <a16:creationId xmlns:a16="http://schemas.microsoft.com/office/drawing/2014/main" id="{6B00F938-8E4C-4AA4-A386-DA895D8922D7}"/>
                  </a:ext>
                </a:extLst>
              </p:cNvPr>
              <p:cNvSpPr/>
              <p:nvPr/>
            </p:nvSpPr>
            <p:spPr>
              <a:xfrm flipH="1">
                <a:off x="4692148" y="769956"/>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6"/>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33" name="Google Shape;288;p30">
              <a:extLst>
                <a:ext uri="{FF2B5EF4-FFF2-40B4-BE49-F238E27FC236}">
                  <a16:creationId xmlns:a16="http://schemas.microsoft.com/office/drawing/2014/main" id="{C8BCBE5B-CAA5-EA1A-AEF4-E10A9A1E624E}"/>
                </a:ext>
              </a:extLst>
            </p:cNvPr>
            <p:cNvGrpSpPr/>
            <p:nvPr/>
          </p:nvGrpSpPr>
          <p:grpSpPr>
            <a:xfrm>
              <a:off x="1713038" y="1805741"/>
              <a:ext cx="1024904" cy="936844"/>
              <a:chOff x="4607423" y="692509"/>
              <a:chExt cx="1786170" cy="1632701"/>
            </a:xfrm>
          </p:grpSpPr>
          <p:sp>
            <p:nvSpPr>
              <p:cNvPr id="34" name="Google Shape;289;p30">
                <a:extLst>
                  <a:ext uri="{FF2B5EF4-FFF2-40B4-BE49-F238E27FC236}">
                    <a16:creationId xmlns:a16="http://schemas.microsoft.com/office/drawing/2014/main" id="{F4366614-50F7-A418-C5BE-02DD62382F50}"/>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35" name="Google Shape;290;p30">
                <a:extLst>
                  <a:ext uri="{FF2B5EF4-FFF2-40B4-BE49-F238E27FC236}">
                    <a16:creationId xmlns:a16="http://schemas.microsoft.com/office/drawing/2014/main" id="{751C98DB-B5AB-AA72-E69C-6E8AECCB9E1E}"/>
                  </a:ext>
                </a:extLst>
              </p:cNvPr>
              <p:cNvSpPr/>
              <p:nvPr/>
            </p:nvSpPr>
            <p:spPr>
              <a:xfrm flipH="1">
                <a:off x="4692148" y="769956"/>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7"/>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sp>
        <p:nvSpPr>
          <p:cNvPr id="39" name="Google Shape;305;p30">
            <a:extLst>
              <a:ext uri="{FF2B5EF4-FFF2-40B4-BE49-F238E27FC236}">
                <a16:creationId xmlns:a16="http://schemas.microsoft.com/office/drawing/2014/main" id="{6D33BC10-6CF1-3ACD-9D88-31DF88BA5123}"/>
              </a:ext>
            </a:extLst>
          </p:cNvPr>
          <p:cNvSpPr txBox="1">
            <a:spLocks/>
          </p:cNvSpPr>
          <p:nvPr/>
        </p:nvSpPr>
        <p:spPr>
          <a:xfrm>
            <a:off x="1825571" y="2502266"/>
            <a:ext cx="799813"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Organdy</a:t>
            </a:r>
          </a:p>
        </p:txBody>
      </p:sp>
      <p:sp>
        <p:nvSpPr>
          <p:cNvPr id="40" name="Google Shape;305;p30">
            <a:extLst>
              <a:ext uri="{FF2B5EF4-FFF2-40B4-BE49-F238E27FC236}">
                <a16:creationId xmlns:a16="http://schemas.microsoft.com/office/drawing/2014/main" id="{3AC931BE-4FF3-718B-5219-0711AE201BD1}"/>
              </a:ext>
            </a:extLst>
          </p:cNvPr>
          <p:cNvSpPr txBox="1">
            <a:spLocks/>
          </p:cNvSpPr>
          <p:nvPr/>
        </p:nvSpPr>
        <p:spPr>
          <a:xfrm>
            <a:off x="3272229" y="2277983"/>
            <a:ext cx="62550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Rose</a:t>
            </a:r>
          </a:p>
        </p:txBody>
      </p:sp>
      <p:sp>
        <p:nvSpPr>
          <p:cNvPr id="41" name="Google Shape;305;p30">
            <a:extLst>
              <a:ext uri="{FF2B5EF4-FFF2-40B4-BE49-F238E27FC236}">
                <a16:creationId xmlns:a16="http://schemas.microsoft.com/office/drawing/2014/main" id="{D51019E9-F762-D4F3-3E0A-875CECDD7EDC}"/>
              </a:ext>
            </a:extLst>
          </p:cNvPr>
          <p:cNvSpPr txBox="1">
            <a:spLocks/>
          </p:cNvSpPr>
          <p:nvPr/>
        </p:nvSpPr>
        <p:spPr>
          <a:xfrm>
            <a:off x="4282294" y="2273275"/>
            <a:ext cx="59234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Sage</a:t>
            </a:r>
          </a:p>
        </p:txBody>
      </p:sp>
      <p:sp>
        <p:nvSpPr>
          <p:cNvPr id="42" name="Google Shape;305;p30">
            <a:extLst>
              <a:ext uri="{FF2B5EF4-FFF2-40B4-BE49-F238E27FC236}">
                <a16:creationId xmlns:a16="http://schemas.microsoft.com/office/drawing/2014/main" id="{B11622DB-3A73-9F86-25B1-6011C9BFFCE9}"/>
              </a:ext>
            </a:extLst>
          </p:cNvPr>
          <p:cNvSpPr txBox="1">
            <a:spLocks/>
          </p:cNvSpPr>
          <p:nvPr/>
        </p:nvSpPr>
        <p:spPr>
          <a:xfrm>
            <a:off x="6073146" y="2530344"/>
            <a:ext cx="1690751" cy="363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Diamond/Honeycomb Smocking</a:t>
            </a:r>
          </a:p>
        </p:txBody>
      </p:sp>
      <p:sp>
        <p:nvSpPr>
          <p:cNvPr id="43" name="Google Shape;305;p30">
            <a:extLst>
              <a:ext uri="{FF2B5EF4-FFF2-40B4-BE49-F238E27FC236}">
                <a16:creationId xmlns:a16="http://schemas.microsoft.com/office/drawing/2014/main" id="{D576DE4F-584D-9DFB-172E-4FDB53999A3B}"/>
              </a:ext>
            </a:extLst>
          </p:cNvPr>
          <p:cNvSpPr txBox="1">
            <a:spLocks/>
          </p:cNvSpPr>
          <p:nvPr/>
        </p:nvSpPr>
        <p:spPr>
          <a:xfrm>
            <a:off x="7805525" y="2515734"/>
            <a:ext cx="852011" cy="363949"/>
          </a:xfrm>
          <a:prstGeom prst="rect">
            <a:avLst/>
          </a:prstGeom>
          <a:gradFill>
            <a:gsLst>
              <a:gs pos="0">
                <a:srgbClr val="13576A"/>
              </a:gs>
              <a:gs pos="100000">
                <a:srgbClr val="13576B"/>
              </a:gs>
            </a:gsLst>
            <a:lin ang="5400700" scaled="0"/>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Jacquard Weave</a:t>
            </a:r>
          </a:p>
        </p:txBody>
      </p:sp>
      <p:sp>
        <p:nvSpPr>
          <p:cNvPr id="46" name="Google Shape;305;p30">
            <a:extLst>
              <a:ext uri="{FF2B5EF4-FFF2-40B4-BE49-F238E27FC236}">
                <a16:creationId xmlns:a16="http://schemas.microsoft.com/office/drawing/2014/main" id="{856BEA54-D42B-4888-2FD5-6C2B56F2982D}"/>
              </a:ext>
            </a:extLst>
          </p:cNvPr>
          <p:cNvSpPr txBox="1">
            <a:spLocks/>
          </p:cNvSpPr>
          <p:nvPr/>
        </p:nvSpPr>
        <p:spPr>
          <a:xfrm>
            <a:off x="664255" y="4022157"/>
            <a:ext cx="675751" cy="32894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Silk Taffeta</a:t>
            </a:r>
          </a:p>
        </p:txBody>
      </p:sp>
      <p:grpSp>
        <p:nvGrpSpPr>
          <p:cNvPr id="47" name="Group 46">
            <a:extLst>
              <a:ext uri="{FF2B5EF4-FFF2-40B4-BE49-F238E27FC236}">
                <a16:creationId xmlns:a16="http://schemas.microsoft.com/office/drawing/2014/main" id="{2854D0ED-2552-F5B3-6D12-75FF7CDA09BE}"/>
              </a:ext>
            </a:extLst>
          </p:cNvPr>
          <p:cNvGrpSpPr/>
          <p:nvPr/>
        </p:nvGrpSpPr>
        <p:grpSpPr>
          <a:xfrm>
            <a:off x="489691" y="3008402"/>
            <a:ext cx="2294700" cy="936844"/>
            <a:chOff x="443242" y="1805741"/>
            <a:chExt cx="2294700" cy="936844"/>
          </a:xfrm>
        </p:grpSpPr>
        <p:grpSp>
          <p:nvGrpSpPr>
            <p:cNvPr id="48" name="Google Shape;288;p30">
              <a:extLst>
                <a:ext uri="{FF2B5EF4-FFF2-40B4-BE49-F238E27FC236}">
                  <a16:creationId xmlns:a16="http://schemas.microsoft.com/office/drawing/2014/main" id="{C9F44C8A-55A8-5B1E-B779-4C8EE3047628}"/>
                </a:ext>
              </a:extLst>
            </p:cNvPr>
            <p:cNvGrpSpPr/>
            <p:nvPr/>
          </p:nvGrpSpPr>
          <p:grpSpPr>
            <a:xfrm>
              <a:off x="443242" y="1805741"/>
              <a:ext cx="1024904" cy="936844"/>
              <a:chOff x="4607423" y="692509"/>
              <a:chExt cx="1786170" cy="1632701"/>
            </a:xfrm>
          </p:grpSpPr>
          <p:sp>
            <p:nvSpPr>
              <p:cNvPr id="52" name="Google Shape;289;p30">
                <a:extLst>
                  <a:ext uri="{FF2B5EF4-FFF2-40B4-BE49-F238E27FC236}">
                    <a16:creationId xmlns:a16="http://schemas.microsoft.com/office/drawing/2014/main" id="{2D6460FD-25E3-0B68-4B6A-7004EC608C0B}"/>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53" name="Google Shape;290;p30">
                <a:extLst>
                  <a:ext uri="{FF2B5EF4-FFF2-40B4-BE49-F238E27FC236}">
                    <a16:creationId xmlns:a16="http://schemas.microsoft.com/office/drawing/2014/main" id="{8442BDB4-4120-315A-3546-7E08869B04DF}"/>
                  </a:ext>
                </a:extLst>
              </p:cNvPr>
              <p:cNvSpPr/>
              <p:nvPr/>
            </p:nvSpPr>
            <p:spPr>
              <a:xfrm flipH="1">
                <a:off x="4692148" y="769956"/>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8"/>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49" name="Google Shape;288;p30">
              <a:extLst>
                <a:ext uri="{FF2B5EF4-FFF2-40B4-BE49-F238E27FC236}">
                  <a16:creationId xmlns:a16="http://schemas.microsoft.com/office/drawing/2014/main" id="{DDF17F67-E53B-4D92-67C7-4DD5AC173DF1}"/>
                </a:ext>
              </a:extLst>
            </p:cNvPr>
            <p:cNvGrpSpPr/>
            <p:nvPr/>
          </p:nvGrpSpPr>
          <p:grpSpPr>
            <a:xfrm>
              <a:off x="1713038" y="1805741"/>
              <a:ext cx="1024904" cy="936844"/>
              <a:chOff x="4607423" y="692509"/>
              <a:chExt cx="1786170" cy="1632701"/>
            </a:xfrm>
          </p:grpSpPr>
          <p:sp>
            <p:nvSpPr>
              <p:cNvPr id="50" name="Google Shape;289;p30">
                <a:extLst>
                  <a:ext uri="{FF2B5EF4-FFF2-40B4-BE49-F238E27FC236}">
                    <a16:creationId xmlns:a16="http://schemas.microsoft.com/office/drawing/2014/main" id="{79F071E0-540B-AABA-178D-4686C72857C7}"/>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51" name="Google Shape;290;p30">
                <a:extLst>
                  <a:ext uri="{FF2B5EF4-FFF2-40B4-BE49-F238E27FC236}">
                    <a16:creationId xmlns:a16="http://schemas.microsoft.com/office/drawing/2014/main" id="{6B338257-F662-0C32-D8F3-F48114B2B77C}"/>
                  </a:ext>
                </a:extLst>
              </p:cNvPr>
              <p:cNvSpPr/>
              <p:nvPr/>
            </p:nvSpPr>
            <p:spPr>
              <a:xfrm flipH="1">
                <a:off x="4692148" y="769956"/>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9">
                  <a:extLst>
                    <a:ext uri="{BEBA8EAE-BF5A-486C-A8C5-ECC9F3942E4B}">
                      <a14:imgProps xmlns:a14="http://schemas.microsoft.com/office/drawing/2010/main">
                        <a14:imgLayer r:embed="rId10">
                          <a14:imgEffect>
                            <a14:colorTemperature colorTemp="4700"/>
                          </a14:imgEffect>
                        </a14:imgLayer>
                      </a14:imgProps>
                    </a:ext>
                  </a:extLst>
                </a:blip>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sp>
        <p:nvSpPr>
          <p:cNvPr id="54" name="Google Shape;305;p30">
            <a:extLst>
              <a:ext uri="{FF2B5EF4-FFF2-40B4-BE49-F238E27FC236}">
                <a16:creationId xmlns:a16="http://schemas.microsoft.com/office/drawing/2014/main" id="{8B9BDA3C-BFAD-F721-F265-C1AD4017136A}"/>
              </a:ext>
            </a:extLst>
          </p:cNvPr>
          <p:cNvSpPr txBox="1">
            <a:spLocks/>
          </p:cNvSpPr>
          <p:nvPr/>
        </p:nvSpPr>
        <p:spPr>
          <a:xfrm>
            <a:off x="1855282" y="4036384"/>
            <a:ext cx="868212"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Brocatelle Jacquard</a:t>
            </a:r>
          </a:p>
        </p:txBody>
      </p:sp>
      <p:grpSp>
        <p:nvGrpSpPr>
          <p:cNvPr id="268" name="Group 267">
            <a:extLst>
              <a:ext uri="{FF2B5EF4-FFF2-40B4-BE49-F238E27FC236}">
                <a16:creationId xmlns:a16="http://schemas.microsoft.com/office/drawing/2014/main" id="{FA055BA8-09DB-22F7-121A-8601AC8EEFA9}"/>
              </a:ext>
            </a:extLst>
          </p:cNvPr>
          <p:cNvGrpSpPr/>
          <p:nvPr/>
        </p:nvGrpSpPr>
        <p:grpSpPr>
          <a:xfrm>
            <a:off x="3176714" y="1546418"/>
            <a:ext cx="2790572" cy="736164"/>
            <a:chOff x="2993242" y="1887340"/>
            <a:chExt cx="2437813" cy="643105"/>
          </a:xfrm>
        </p:grpSpPr>
        <p:grpSp>
          <p:nvGrpSpPr>
            <p:cNvPr id="291" name="Google Shape;291;p30"/>
            <p:cNvGrpSpPr/>
            <p:nvPr/>
          </p:nvGrpSpPr>
          <p:grpSpPr>
            <a:xfrm>
              <a:off x="2993242" y="1887340"/>
              <a:ext cx="700947" cy="640722"/>
              <a:chOff x="4607423" y="692509"/>
              <a:chExt cx="1786170" cy="1632701"/>
            </a:xfrm>
          </p:grpSpPr>
          <p:sp>
            <p:nvSpPr>
              <p:cNvPr id="292" name="Google Shape;292;p30"/>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a:p>
            </p:txBody>
          </p:sp>
          <p:sp>
            <p:nvSpPr>
              <p:cNvPr id="293" name="Google Shape;293;p30"/>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B87487"/>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297" name="Google Shape;297;p30"/>
            <p:cNvGrpSpPr/>
            <p:nvPr/>
          </p:nvGrpSpPr>
          <p:grpSpPr>
            <a:xfrm>
              <a:off x="3861675" y="1887340"/>
              <a:ext cx="700947" cy="640722"/>
              <a:chOff x="4607423" y="692509"/>
              <a:chExt cx="1786170" cy="1632701"/>
            </a:xfrm>
          </p:grpSpPr>
          <p:sp>
            <p:nvSpPr>
              <p:cNvPr id="298" name="Google Shape;298;p30"/>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a:p>
            </p:txBody>
          </p:sp>
          <p:sp>
            <p:nvSpPr>
              <p:cNvPr id="299" name="Google Shape;299;p30"/>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87A79D"/>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rgbClr val="87A79D"/>
                  </a:solidFill>
                  <a:latin typeface="Berkshire Swash"/>
                  <a:ea typeface="Berkshire Swash"/>
                  <a:cs typeface="Berkshire Swash"/>
                  <a:sym typeface="Berkshire Swash"/>
                </a:endParaRPr>
              </a:p>
            </p:txBody>
          </p:sp>
        </p:grpSp>
        <p:grpSp>
          <p:nvGrpSpPr>
            <p:cNvPr id="56" name="Google Shape;291;p30">
              <a:extLst>
                <a:ext uri="{FF2B5EF4-FFF2-40B4-BE49-F238E27FC236}">
                  <a16:creationId xmlns:a16="http://schemas.microsoft.com/office/drawing/2014/main" id="{F8D7EE14-C932-8A45-3404-097B31E9FDCE}"/>
                </a:ext>
              </a:extLst>
            </p:cNvPr>
            <p:cNvGrpSpPr/>
            <p:nvPr/>
          </p:nvGrpSpPr>
          <p:grpSpPr>
            <a:xfrm>
              <a:off x="4730108" y="1889723"/>
              <a:ext cx="700947" cy="640722"/>
              <a:chOff x="4607423" y="692509"/>
              <a:chExt cx="1786170" cy="1632701"/>
            </a:xfrm>
          </p:grpSpPr>
          <p:sp>
            <p:nvSpPr>
              <p:cNvPr id="60" name="Google Shape;292;p30">
                <a:extLst>
                  <a:ext uri="{FF2B5EF4-FFF2-40B4-BE49-F238E27FC236}">
                    <a16:creationId xmlns:a16="http://schemas.microsoft.com/office/drawing/2014/main" id="{56C55460-AC1E-95B9-8A5E-540174B35ABB}"/>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baseline="-25000"/>
              </a:p>
            </p:txBody>
          </p:sp>
          <p:sp>
            <p:nvSpPr>
              <p:cNvPr id="61" name="Google Shape;293;p30">
                <a:extLst>
                  <a:ext uri="{FF2B5EF4-FFF2-40B4-BE49-F238E27FC236}">
                    <a16:creationId xmlns:a16="http://schemas.microsoft.com/office/drawing/2014/main" id="{DC922FF3-2C17-B7C3-E87B-04587AFEB230}"/>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E0CD7F"/>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baseline="-25000" dirty="0">
                  <a:solidFill>
                    <a:schemeClr val="accent5"/>
                  </a:solidFill>
                  <a:latin typeface="Berkshire Swash"/>
                  <a:ea typeface="Berkshire Swash"/>
                  <a:cs typeface="Berkshire Swash"/>
                  <a:sym typeface="Berkshire Swash"/>
                </a:endParaRPr>
              </a:p>
            </p:txBody>
          </p:sp>
        </p:grpSp>
      </p:grpSp>
      <p:sp>
        <p:nvSpPr>
          <p:cNvPr id="62" name="Google Shape;305;p30">
            <a:extLst>
              <a:ext uri="{FF2B5EF4-FFF2-40B4-BE49-F238E27FC236}">
                <a16:creationId xmlns:a16="http://schemas.microsoft.com/office/drawing/2014/main" id="{9E400351-1F0F-E7A9-F5D4-D193709E3FA0}"/>
              </a:ext>
            </a:extLst>
          </p:cNvPr>
          <p:cNvSpPr txBox="1">
            <a:spLocks/>
          </p:cNvSpPr>
          <p:nvPr/>
        </p:nvSpPr>
        <p:spPr>
          <a:xfrm>
            <a:off x="5112638" y="2267988"/>
            <a:ext cx="899467"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Sunflower</a:t>
            </a:r>
          </a:p>
        </p:txBody>
      </p:sp>
      <p:grpSp>
        <p:nvGrpSpPr>
          <p:cNvPr id="256" name="Group 255">
            <a:extLst>
              <a:ext uri="{FF2B5EF4-FFF2-40B4-BE49-F238E27FC236}">
                <a16:creationId xmlns:a16="http://schemas.microsoft.com/office/drawing/2014/main" id="{43019A05-D0A3-FE6B-A64D-64DD79F02032}"/>
              </a:ext>
            </a:extLst>
          </p:cNvPr>
          <p:cNvGrpSpPr/>
          <p:nvPr/>
        </p:nvGrpSpPr>
        <p:grpSpPr>
          <a:xfrm>
            <a:off x="6411475" y="3008403"/>
            <a:ext cx="2294700" cy="936844"/>
            <a:chOff x="6472288" y="1833739"/>
            <a:chExt cx="2294700" cy="936844"/>
          </a:xfrm>
        </p:grpSpPr>
        <p:grpSp>
          <p:nvGrpSpPr>
            <p:cNvPr id="257" name="Google Shape;288;p30">
              <a:extLst>
                <a:ext uri="{FF2B5EF4-FFF2-40B4-BE49-F238E27FC236}">
                  <a16:creationId xmlns:a16="http://schemas.microsoft.com/office/drawing/2014/main" id="{5ECD1BBC-E657-727F-8DBF-1C2F56E2A516}"/>
                </a:ext>
              </a:extLst>
            </p:cNvPr>
            <p:cNvGrpSpPr/>
            <p:nvPr/>
          </p:nvGrpSpPr>
          <p:grpSpPr>
            <a:xfrm>
              <a:off x="6472288" y="1833739"/>
              <a:ext cx="1024904" cy="936844"/>
              <a:chOff x="4607423" y="692509"/>
              <a:chExt cx="1786170" cy="1632701"/>
            </a:xfrm>
          </p:grpSpPr>
          <p:sp>
            <p:nvSpPr>
              <p:cNvPr id="261" name="Google Shape;289;p30">
                <a:extLst>
                  <a:ext uri="{FF2B5EF4-FFF2-40B4-BE49-F238E27FC236}">
                    <a16:creationId xmlns:a16="http://schemas.microsoft.com/office/drawing/2014/main" id="{2F8E5959-BE10-6F5F-DECF-0A4C06B0807F}"/>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262" name="Google Shape;290;p30">
                <a:extLst>
                  <a:ext uri="{FF2B5EF4-FFF2-40B4-BE49-F238E27FC236}">
                    <a16:creationId xmlns:a16="http://schemas.microsoft.com/office/drawing/2014/main" id="{5B4C58B8-BED8-52DA-360B-A7D3CA27A4BC}"/>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11"/>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258" name="Google Shape;288;p30">
              <a:extLst>
                <a:ext uri="{FF2B5EF4-FFF2-40B4-BE49-F238E27FC236}">
                  <a16:creationId xmlns:a16="http://schemas.microsoft.com/office/drawing/2014/main" id="{FCA3A933-F533-0356-88BA-BB4EBCA2B182}"/>
                </a:ext>
              </a:extLst>
            </p:cNvPr>
            <p:cNvGrpSpPr/>
            <p:nvPr/>
          </p:nvGrpSpPr>
          <p:grpSpPr>
            <a:xfrm>
              <a:off x="7742084" y="1833739"/>
              <a:ext cx="1024904" cy="936844"/>
              <a:chOff x="4607423" y="692509"/>
              <a:chExt cx="1786170" cy="1632701"/>
            </a:xfrm>
          </p:grpSpPr>
          <p:sp>
            <p:nvSpPr>
              <p:cNvPr id="259" name="Google Shape;289;p30">
                <a:extLst>
                  <a:ext uri="{FF2B5EF4-FFF2-40B4-BE49-F238E27FC236}">
                    <a16:creationId xmlns:a16="http://schemas.microsoft.com/office/drawing/2014/main" id="{CCEC6197-A424-A507-5A73-AFCA674CAFAB}"/>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ctr" anchorCtr="0">
                <a:noAutofit/>
              </a:bodyPr>
              <a:lstStyle/>
              <a:p>
                <a:pPr marL="0" lvl="0" indent="0" algn="l" rtl="0">
                  <a:spcBef>
                    <a:spcPts val="0"/>
                  </a:spcBef>
                  <a:spcAft>
                    <a:spcPts val="0"/>
                  </a:spcAft>
                  <a:buNone/>
                </a:pPr>
                <a:endParaRPr/>
              </a:p>
            </p:txBody>
          </p:sp>
          <p:sp>
            <p:nvSpPr>
              <p:cNvPr id="260" name="Google Shape;290;p30">
                <a:extLst>
                  <a:ext uri="{FF2B5EF4-FFF2-40B4-BE49-F238E27FC236}">
                    <a16:creationId xmlns:a16="http://schemas.microsoft.com/office/drawing/2014/main" id="{DF7FAF30-7D47-334B-917C-C0F532492A77}"/>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blipFill dpi="0" rotWithShape="0">
                <a:blip r:embed="rId12">
                  <a:extLst>
                    <a:ext uri="{BEBA8EAE-BF5A-486C-A8C5-ECC9F3942E4B}">
                      <a14:imgProps xmlns:a14="http://schemas.microsoft.com/office/drawing/2010/main">
                        <a14:imgLayer r:embed="rId13">
                          <a14:imgEffect>
                            <a14:colorTemperature colorTemp="4700"/>
                          </a14:imgEffect>
                        </a14:imgLayer>
                      </a14:imgProps>
                    </a:ext>
                  </a:extLst>
                </a:blip>
                <a:srcRect/>
                <a:stretch>
                  <a:fillRect/>
                </a:stretch>
              </a:blip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sp>
        <p:nvSpPr>
          <p:cNvPr id="263" name="Google Shape;305;p30">
            <a:extLst>
              <a:ext uri="{FF2B5EF4-FFF2-40B4-BE49-F238E27FC236}">
                <a16:creationId xmlns:a16="http://schemas.microsoft.com/office/drawing/2014/main" id="{5390B089-A968-AA13-753A-E225AB1B24B0}"/>
              </a:ext>
            </a:extLst>
          </p:cNvPr>
          <p:cNvSpPr txBox="1">
            <a:spLocks/>
          </p:cNvSpPr>
          <p:nvPr/>
        </p:nvSpPr>
        <p:spPr>
          <a:xfrm>
            <a:off x="6522535" y="4029487"/>
            <a:ext cx="818548"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Fan Pleats</a:t>
            </a:r>
          </a:p>
        </p:txBody>
      </p:sp>
      <p:sp>
        <p:nvSpPr>
          <p:cNvPr id="264" name="Google Shape;305;p30">
            <a:extLst>
              <a:ext uri="{FF2B5EF4-FFF2-40B4-BE49-F238E27FC236}">
                <a16:creationId xmlns:a16="http://schemas.microsoft.com/office/drawing/2014/main" id="{FECD4698-0115-EDD4-BD09-2940E3A90F59}"/>
              </a:ext>
            </a:extLst>
          </p:cNvPr>
          <p:cNvSpPr txBox="1">
            <a:spLocks/>
          </p:cNvSpPr>
          <p:nvPr/>
        </p:nvSpPr>
        <p:spPr>
          <a:xfrm>
            <a:off x="7749699" y="4033984"/>
            <a:ext cx="907837"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chemeClr val="tx1"/>
                </a:solidFill>
                <a:latin typeface="Imprint MT Shadow" panose="04020605060303030202" pitchFamily="82" charset="0"/>
              </a:rPr>
              <a:t>Box Pleats</a:t>
            </a:r>
            <a:endParaRPr lang="en-US" sz="1200" dirty="0">
              <a:latin typeface="Imprint MT Shadow" panose="04020605060303030202" pitchFamily="82" charset="0"/>
            </a:endParaRPr>
          </a:p>
        </p:txBody>
      </p:sp>
      <p:grpSp>
        <p:nvGrpSpPr>
          <p:cNvPr id="269" name="Group 268">
            <a:extLst>
              <a:ext uri="{FF2B5EF4-FFF2-40B4-BE49-F238E27FC236}">
                <a16:creationId xmlns:a16="http://schemas.microsoft.com/office/drawing/2014/main" id="{09915C83-8586-E31A-FB25-F6B34D863376}"/>
              </a:ext>
            </a:extLst>
          </p:cNvPr>
          <p:cNvGrpSpPr/>
          <p:nvPr/>
        </p:nvGrpSpPr>
        <p:grpSpPr>
          <a:xfrm>
            <a:off x="3176704" y="2576465"/>
            <a:ext cx="2790572" cy="736164"/>
            <a:chOff x="2993242" y="1887340"/>
            <a:chExt cx="2437813" cy="643105"/>
          </a:xfrm>
        </p:grpSpPr>
        <p:grpSp>
          <p:nvGrpSpPr>
            <p:cNvPr id="270" name="Google Shape;291;p30">
              <a:extLst>
                <a:ext uri="{FF2B5EF4-FFF2-40B4-BE49-F238E27FC236}">
                  <a16:creationId xmlns:a16="http://schemas.microsoft.com/office/drawing/2014/main" id="{BECF7172-CBAF-6A6B-8272-2292E85AD1E4}"/>
                </a:ext>
              </a:extLst>
            </p:cNvPr>
            <p:cNvGrpSpPr/>
            <p:nvPr/>
          </p:nvGrpSpPr>
          <p:grpSpPr>
            <a:xfrm>
              <a:off x="2993242" y="1887340"/>
              <a:ext cx="700947" cy="640722"/>
              <a:chOff x="4607423" y="692509"/>
              <a:chExt cx="1786170" cy="1632701"/>
            </a:xfrm>
          </p:grpSpPr>
          <p:sp>
            <p:nvSpPr>
              <p:cNvPr id="277" name="Google Shape;292;p30">
                <a:extLst>
                  <a:ext uri="{FF2B5EF4-FFF2-40B4-BE49-F238E27FC236}">
                    <a16:creationId xmlns:a16="http://schemas.microsoft.com/office/drawing/2014/main" id="{04AFE630-A528-3772-47CF-AEE2D18B43B2}"/>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a:p>
            </p:txBody>
          </p:sp>
          <p:sp>
            <p:nvSpPr>
              <p:cNvPr id="278" name="Google Shape;293;p30">
                <a:extLst>
                  <a:ext uri="{FF2B5EF4-FFF2-40B4-BE49-F238E27FC236}">
                    <a16:creationId xmlns:a16="http://schemas.microsoft.com/office/drawing/2014/main" id="{83BE1668-82D3-3082-CAA3-ADA2E3F04F6D}"/>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8E86AE"/>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271" name="Google Shape;297;p30">
              <a:extLst>
                <a:ext uri="{FF2B5EF4-FFF2-40B4-BE49-F238E27FC236}">
                  <a16:creationId xmlns:a16="http://schemas.microsoft.com/office/drawing/2014/main" id="{75FFA7F5-D77B-A199-C4A8-AE98AAB83E84}"/>
                </a:ext>
              </a:extLst>
            </p:cNvPr>
            <p:cNvGrpSpPr/>
            <p:nvPr/>
          </p:nvGrpSpPr>
          <p:grpSpPr>
            <a:xfrm>
              <a:off x="3861675" y="1887340"/>
              <a:ext cx="700947" cy="640722"/>
              <a:chOff x="4607423" y="692509"/>
              <a:chExt cx="1786170" cy="1632701"/>
            </a:xfrm>
          </p:grpSpPr>
          <p:sp>
            <p:nvSpPr>
              <p:cNvPr id="275" name="Google Shape;298;p30">
                <a:extLst>
                  <a:ext uri="{FF2B5EF4-FFF2-40B4-BE49-F238E27FC236}">
                    <a16:creationId xmlns:a16="http://schemas.microsoft.com/office/drawing/2014/main" id="{EAEBC181-9ECA-6DE3-7B84-6EBF59A55F5B}"/>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a:p>
            </p:txBody>
          </p:sp>
          <p:sp>
            <p:nvSpPr>
              <p:cNvPr id="276" name="Google Shape;299;p30">
                <a:extLst>
                  <a:ext uri="{FF2B5EF4-FFF2-40B4-BE49-F238E27FC236}">
                    <a16:creationId xmlns:a16="http://schemas.microsoft.com/office/drawing/2014/main" id="{DB7116E6-8BEE-DEDE-F656-18C6041C70ED}"/>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183428"/>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272" name="Google Shape;291;p30">
              <a:extLst>
                <a:ext uri="{FF2B5EF4-FFF2-40B4-BE49-F238E27FC236}">
                  <a16:creationId xmlns:a16="http://schemas.microsoft.com/office/drawing/2014/main" id="{5D1A3E5C-29D1-5BA3-CFDB-4B9FA44E6700}"/>
                </a:ext>
              </a:extLst>
            </p:cNvPr>
            <p:cNvGrpSpPr/>
            <p:nvPr/>
          </p:nvGrpSpPr>
          <p:grpSpPr>
            <a:xfrm>
              <a:off x="4730108" y="1889723"/>
              <a:ext cx="700947" cy="640722"/>
              <a:chOff x="4607423" y="692509"/>
              <a:chExt cx="1786170" cy="1632701"/>
            </a:xfrm>
          </p:grpSpPr>
          <p:sp>
            <p:nvSpPr>
              <p:cNvPr id="273" name="Google Shape;292;p30">
                <a:extLst>
                  <a:ext uri="{FF2B5EF4-FFF2-40B4-BE49-F238E27FC236}">
                    <a16:creationId xmlns:a16="http://schemas.microsoft.com/office/drawing/2014/main" id="{1089DB60-C7AD-0DA7-AA97-EF3DAA8D8065}"/>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baseline="-25000"/>
              </a:p>
            </p:txBody>
          </p:sp>
          <p:sp>
            <p:nvSpPr>
              <p:cNvPr id="274" name="Google Shape;293;p30">
                <a:extLst>
                  <a:ext uri="{FF2B5EF4-FFF2-40B4-BE49-F238E27FC236}">
                    <a16:creationId xmlns:a16="http://schemas.microsoft.com/office/drawing/2014/main" id="{6F234DF6-5662-CF65-3893-C0B1A4B4D309}"/>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5D6F66"/>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baseline="-25000" dirty="0">
                  <a:solidFill>
                    <a:schemeClr val="accent5"/>
                  </a:solidFill>
                  <a:latin typeface="Berkshire Swash"/>
                  <a:ea typeface="Berkshire Swash"/>
                  <a:cs typeface="Berkshire Swash"/>
                  <a:sym typeface="Berkshire Swash"/>
                </a:endParaRPr>
              </a:p>
            </p:txBody>
          </p:sp>
        </p:grpSp>
      </p:grpSp>
      <p:grpSp>
        <p:nvGrpSpPr>
          <p:cNvPr id="279" name="Group 278">
            <a:extLst>
              <a:ext uri="{FF2B5EF4-FFF2-40B4-BE49-F238E27FC236}">
                <a16:creationId xmlns:a16="http://schemas.microsoft.com/office/drawing/2014/main" id="{C3E320B4-8DE6-355D-FFEA-C5E9128EADC9}"/>
              </a:ext>
            </a:extLst>
          </p:cNvPr>
          <p:cNvGrpSpPr/>
          <p:nvPr/>
        </p:nvGrpSpPr>
        <p:grpSpPr>
          <a:xfrm>
            <a:off x="3206903" y="3769709"/>
            <a:ext cx="2790572" cy="736164"/>
            <a:chOff x="2993242" y="1887340"/>
            <a:chExt cx="2437813" cy="643105"/>
          </a:xfrm>
        </p:grpSpPr>
        <p:grpSp>
          <p:nvGrpSpPr>
            <p:cNvPr id="280" name="Google Shape;291;p30">
              <a:extLst>
                <a:ext uri="{FF2B5EF4-FFF2-40B4-BE49-F238E27FC236}">
                  <a16:creationId xmlns:a16="http://schemas.microsoft.com/office/drawing/2014/main" id="{4AE24E77-2B6F-D734-B1C9-01A21AF98870}"/>
                </a:ext>
              </a:extLst>
            </p:cNvPr>
            <p:cNvGrpSpPr/>
            <p:nvPr/>
          </p:nvGrpSpPr>
          <p:grpSpPr>
            <a:xfrm>
              <a:off x="2993242" y="1887340"/>
              <a:ext cx="700947" cy="640722"/>
              <a:chOff x="4607423" y="692509"/>
              <a:chExt cx="1786170" cy="1632701"/>
            </a:xfrm>
          </p:grpSpPr>
          <p:sp>
            <p:nvSpPr>
              <p:cNvPr id="316" name="Google Shape;292;p30">
                <a:extLst>
                  <a:ext uri="{FF2B5EF4-FFF2-40B4-BE49-F238E27FC236}">
                    <a16:creationId xmlns:a16="http://schemas.microsoft.com/office/drawing/2014/main" id="{BCFCCBDF-C226-790A-88F2-522F9533BCBC}"/>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a:p>
            </p:txBody>
          </p:sp>
          <p:sp>
            <p:nvSpPr>
              <p:cNvPr id="317" name="Google Shape;293;p30">
                <a:extLst>
                  <a:ext uri="{FF2B5EF4-FFF2-40B4-BE49-F238E27FC236}">
                    <a16:creationId xmlns:a16="http://schemas.microsoft.com/office/drawing/2014/main" id="{C0960552-CC12-FF57-6C10-9A764EFCAD1D}"/>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9AB5BA"/>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grpSp>
          <p:nvGrpSpPr>
            <p:cNvPr id="281" name="Google Shape;297;p30">
              <a:extLst>
                <a:ext uri="{FF2B5EF4-FFF2-40B4-BE49-F238E27FC236}">
                  <a16:creationId xmlns:a16="http://schemas.microsoft.com/office/drawing/2014/main" id="{19D8B56F-6E53-4B5F-39C1-55338553A1ED}"/>
                </a:ext>
              </a:extLst>
            </p:cNvPr>
            <p:cNvGrpSpPr/>
            <p:nvPr/>
          </p:nvGrpSpPr>
          <p:grpSpPr>
            <a:xfrm>
              <a:off x="3861675" y="1887340"/>
              <a:ext cx="700947" cy="640722"/>
              <a:chOff x="4607423" y="692509"/>
              <a:chExt cx="1786170" cy="1632701"/>
            </a:xfrm>
          </p:grpSpPr>
          <p:sp>
            <p:nvSpPr>
              <p:cNvPr id="314" name="Google Shape;298;p30">
                <a:extLst>
                  <a:ext uri="{FF2B5EF4-FFF2-40B4-BE49-F238E27FC236}">
                    <a16:creationId xmlns:a16="http://schemas.microsoft.com/office/drawing/2014/main" id="{C1F0221B-C5E3-B8E9-447F-D3FFF0526889}"/>
                  </a:ext>
                </a:extLst>
              </p:cNvPr>
              <p:cNvSpPr/>
              <p:nvPr/>
            </p:nvSpPr>
            <p:spPr>
              <a:xfrm>
                <a:off x="4607423" y="692509"/>
                <a:ext cx="1786170" cy="1632701"/>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a:p>
            </p:txBody>
          </p:sp>
          <p:sp>
            <p:nvSpPr>
              <p:cNvPr id="315" name="Google Shape;299;p30">
                <a:extLst>
                  <a:ext uri="{FF2B5EF4-FFF2-40B4-BE49-F238E27FC236}">
                    <a16:creationId xmlns:a16="http://schemas.microsoft.com/office/drawing/2014/main" id="{AF27AF94-F8EE-F3E0-FBF8-69E7F05877EA}"/>
                  </a:ext>
                </a:extLst>
              </p:cNvPr>
              <p:cNvSpPr/>
              <p:nvPr/>
            </p:nvSpPr>
            <p:spPr>
              <a:xfrm flipH="1">
                <a:off x="4692147" y="769955"/>
                <a:ext cx="1616679" cy="1477840"/>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solidFill>
                <a:srgbClr val="DBABA4"/>
              </a:solidFill>
              <a:ln>
                <a:noFill/>
              </a:ln>
            </p:spPr>
            <p:txBody>
              <a:bodyPr spcFirstLastPara="1" wrap="square" lIns="91425" tIns="91425" rIns="91425" bIns="182875" anchor="b" anchorCtr="0">
                <a:noAutofit/>
              </a:bodyPr>
              <a:lstStyle/>
              <a:p>
                <a:pPr marL="0" lvl="0" indent="0" algn="ctr" rtl="0">
                  <a:spcBef>
                    <a:spcPts val="0"/>
                  </a:spcBef>
                  <a:spcAft>
                    <a:spcPts val="0"/>
                  </a:spcAft>
                  <a:buNone/>
                </a:pPr>
                <a:endParaRPr sz="4500" dirty="0">
                  <a:solidFill>
                    <a:schemeClr val="accent5"/>
                  </a:solidFill>
                  <a:latin typeface="Berkshire Swash"/>
                  <a:ea typeface="Berkshire Swash"/>
                  <a:cs typeface="Berkshire Swash"/>
                  <a:sym typeface="Berkshire Swash"/>
                </a:endParaRPr>
              </a:p>
            </p:txBody>
          </p:sp>
        </p:grpSp>
        <p:sp>
          <p:nvSpPr>
            <p:cNvPr id="283" name="Google Shape;292;p30">
              <a:extLst>
                <a:ext uri="{FF2B5EF4-FFF2-40B4-BE49-F238E27FC236}">
                  <a16:creationId xmlns:a16="http://schemas.microsoft.com/office/drawing/2014/main" id="{931E070D-F0DE-A9A3-7752-266172B7D69E}"/>
                </a:ext>
              </a:extLst>
            </p:cNvPr>
            <p:cNvSpPr/>
            <p:nvPr/>
          </p:nvSpPr>
          <p:spPr>
            <a:xfrm>
              <a:off x="4730108" y="1889723"/>
              <a:ext cx="700947" cy="640722"/>
            </a:xfrm>
            <a:custGeom>
              <a:avLst/>
              <a:gdLst/>
              <a:ahLst/>
              <a:cxnLst/>
              <a:rect l="l" t="t" r="r" b="b"/>
              <a:pathLst>
                <a:path w="25545" h="36246" extrusionOk="0">
                  <a:moveTo>
                    <a:pt x="6061" y="1"/>
                  </a:moveTo>
                  <a:cubicBezTo>
                    <a:pt x="5641" y="1"/>
                    <a:pt x="5300" y="420"/>
                    <a:pt x="5300" y="942"/>
                  </a:cubicBezTo>
                  <a:lnTo>
                    <a:pt x="5300" y="1567"/>
                  </a:lnTo>
                  <a:lnTo>
                    <a:pt x="5300" y="1975"/>
                  </a:lnTo>
                  <a:cubicBezTo>
                    <a:pt x="4404" y="2667"/>
                    <a:pt x="3712" y="3689"/>
                    <a:pt x="3326" y="4880"/>
                  </a:cubicBezTo>
                  <a:lnTo>
                    <a:pt x="2736" y="4880"/>
                  </a:lnTo>
                  <a:cubicBezTo>
                    <a:pt x="2316" y="4880"/>
                    <a:pt x="1975" y="5300"/>
                    <a:pt x="1975" y="5822"/>
                  </a:cubicBezTo>
                  <a:lnTo>
                    <a:pt x="1975" y="6446"/>
                  </a:lnTo>
                  <a:lnTo>
                    <a:pt x="1975" y="8614"/>
                  </a:lnTo>
                  <a:cubicBezTo>
                    <a:pt x="1351" y="9306"/>
                    <a:pt x="886" y="10463"/>
                    <a:pt x="546" y="12109"/>
                  </a:cubicBezTo>
                  <a:cubicBezTo>
                    <a:pt x="194" y="13799"/>
                    <a:pt x="1" y="15944"/>
                    <a:pt x="1" y="18123"/>
                  </a:cubicBezTo>
                  <a:cubicBezTo>
                    <a:pt x="1" y="20302"/>
                    <a:pt x="194" y="22447"/>
                    <a:pt x="546" y="24137"/>
                  </a:cubicBezTo>
                  <a:cubicBezTo>
                    <a:pt x="886" y="25783"/>
                    <a:pt x="1351" y="26940"/>
                    <a:pt x="1975" y="27632"/>
                  </a:cubicBezTo>
                  <a:lnTo>
                    <a:pt x="1975" y="29800"/>
                  </a:lnTo>
                  <a:lnTo>
                    <a:pt x="1975" y="30424"/>
                  </a:lnTo>
                  <a:cubicBezTo>
                    <a:pt x="1975" y="30946"/>
                    <a:pt x="2316" y="31366"/>
                    <a:pt x="2736" y="31366"/>
                  </a:cubicBezTo>
                  <a:lnTo>
                    <a:pt x="3326" y="31366"/>
                  </a:lnTo>
                  <a:cubicBezTo>
                    <a:pt x="3712" y="32557"/>
                    <a:pt x="4404" y="33579"/>
                    <a:pt x="5300" y="34271"/>
                  </a:cubicBezTo>
                  <a:lnTo>
                    <a:pt x="5300" y="34691"/>
                  </a:lnTo>
                  <a:lnTo>
                    <a:pt x="5300" y="35315"/>
                  </a:lnTo>
                  <a:cubicBezTo>
                    <a:pt x="5300" y="35826"/>
                    <a:pt x="5641" y="36245"/>
                    <a:pt x="6061" y="36245"/>
                  </a:cubicBezTo>
                  <a:lnTo>
                    <a:pt x="19485" y="36245"/>
                  </a:lnTo>
                  <a:cubicBezTo>
                    <a:pt x="19905" y="36245"/>
                    <a:pt x="20246" y="35826"/>
                    <a:pt x="20246" y="35315"/>
                  </a:cubicBezTo>
                  <a:lnTo>
                    <a:pt x="20246" y="34691"/>
                  </a:lnTo>
                  <a:lnTo>
                    <a:pt x="20246" y="34271"/>
                  </a:lnTo>
                  <a:cubicBezTo>
                    <a:pt x="21142" y="33579"/>
                    <a:pt x="21834" y="32557"/>
                    <a:pt x="22220" y="31366"/>
                  </a:cubicBezTo>
                  <a:lnTo>
                    <a:pt x="22810" y="31366"/>
                  </a:lnTo>
                  <a:cubicBezTo>
                    <a:pt x="23230" y="31366"/>
                    <a:pt x="23570" y="30946"/>
                    <a:pt x="23570" y="30424"/>
                  </a:cubicBezTo>
                  <a:lnTo>
                    <a:pt x="23570" y="29800"/>
                  </a:lnTo>
                  <a:lnTo>
                    <a:pt x="23570" y="27632"/>
                  </a:lnTo>
                  <a:cubicBezTo>
                    <a:pt x="24195" y="26940"/>
                    <a:pt x="24660" y="25783"/>
                    <a:pt x="25000" y="24137"/>
                  </a:cubicBezTo>
                  <a:cubicBezTo>
                    <a:pt x="25352" y="22447"/>
                    <a:pt x="25545" y="20302"/>
                    <a:pt x="25545" y="18123"/>
                  </a:cubicBezTo>
                  <a:cubicBezTo>
                    <a:pt x="25545" y="15944"/>
                    <a:pt x="25352" y="13799"/>
                    <a:pt x="25000" y="12109"/>
                  </a:cubicBezTo>
                  <a:cubicBezTo>
                    <a:pt x="24660" y="10463"/>
                    <a:pt x="24195" y="9306"/>
                    <a:pt x="23570" y="8614"/>
                  </a:cubicBezTo>
                  <a:lnTo>
                    <a:pt x="23570" y="6446"/>
                  </a:lnTo>
                  <a:lnTo>
                    <a:pt x="23570" y="5822"/>
                  </a:lnTo>
                  <a:cubicBezTo>
                    <a:pt x="23570" y="5300"/>
                    <a:pt x="23230" y="4880"/>
                    <a:pt x="22810" y="4880"/>
                  </a:cubicBezTo>
                  <a:lnTo>
                    <a:pt x="22220" y="4880"/>
                  </a:lnTo>
                  <a:cubicBezTo>
                    <a:pt x="21834" y="3689"/>
                    <a:pt x="21142" y="2667"/>
                    <a:pt x="20246" y="1975"/>
                  </a:cubicBezTo>
                  <a:lnTo>
                    <a:pt x="20246" y="1567"/>
                  </a:lnTo>
                  <a:lnTo>
                    <a:pt x="20246" y="942"/>
                  </a:lnTo>
                  <a:cubicBezTo>
                    <a:pt x="20246" y="420"/>
                    <a:pt x="19905" y="1"/>
                    <a:pt x="19485" y="1"/>
                  </a:cubicBezTo>
                  <a:close/>
                </a:path>
              </a:pathLst>
            </a:custGeom>
            <a:gradFill>
              <a:gsLst>
                <a:gs pos="0">
                  <a:schemeClr val="accent5"/>
                </a:gs>
                <a:gs pos="58999">
                  <a:schemeClr val="dk1"/>
                </a:gs>
                <a:gs pos="100000">
                  <a:schemeClr val="accent6"/>
                </a:gs>
              </a:gsLst>
              <a:lin ang="5400700" scaled="0"/>
            </a:gradFill>
            <a:ln>
              <a:noFill/>
            </a:ln>
          </p:spPr>
          <p:txBody>
            <a:bodyPr spcFirstLastPara="1" wrap="square" lIns="91425" tIns="91425" rIns="91425" bIns="182875" anchor="b" anchorCtr="0">
              <a:noAutofit/>
            </a:bodyPr>
            <a:lstStyle/>
            <a:p>
              <a:pPr marL="0" lvl="0" indent="0" algn="l" rtl="0">
                <a:spcBef>
                  <a:spcPts val="0"/>
                </a:spcBef>
                <a:spcAft>
                  <a:spcPts val="0"/>
                </a:spcAft>
                <a:buNone/>
              </a:pPr>
              <a:endParaRPr baseline="-25000"/>
            </a:p>
          </p:txBody>
        </p:sp>
      </p:grpSp>
      <p:sp>
        <p:nvSpPr>
          <p:cNvPr id="2061" name="Google Shape;305;p30">
            <a:extLst>
              <a:ext uri="{FF2B5EF4-FFF2-40B4-BE49-F238E27FC236}">
                <a16:creationId xmlns:a16="http://schemas.microsoft.com/office/drawing/2014/main" id="{8571D14E-ECA3-80AE-D380-A804FF23CFFA}"/>
              </a:ext>
            </a:extLst>
          </p:cNvPr>
          <p:cNvSpPr txBox="1">
            <a:spLocks/>
          </p:cNvSpPr>
          <p:nvPr/>
        </p:nvSpPr>
        <p:spPr>
          <a:xfrm>
            <a:off x="3247406" y="4581423"/>
            <a:ext cx="738576" cy="344391"/>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Winter Mist</a:t>
            </a:r>
          </a:p>
        </p:txBody>
      </p:sp>
      <p:sp>
        <p:nvSpPr>
          <p:cNvPr id="2062" name="Google Shape;305;p30">
            <a:extLst>
              <a:ext uri="{FF2B5EF4-FFF2-40B4-BE49-F238E27FC236}">
                <a16:creationId xmlns:a16="http://schemas.microsoft.com/office/drawing/2014/main" id="{C352F6A7-9900-A83A-FCA9-7D87D6FAD815}"/>
              </a:ext>
            </a:extLst>
          </p:cNvPr>
          <p:cNvSpPr txBox="1">
            <a:spLocks/>
          </p:cNvSpPr>
          <p:nvPr/>
        </p:nvSpPr>
        <p:spPr>
          <a:xfrm>
            <a:off x="3143873" y="3347400"/>
            <a:ext cx="858937"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Viola</a:t>
            </a:r>
          </a:p>
        </p:txBody>
      </p:sp>
      <p:sp>
        <p:nvSpPr>
          <p:cNvPr id="2063" name="Google Shape;305;p30">
            <a:extLst>
              <a:ext uri="{FF2B5EF4-FFF2-40B4-BE49-F238E27FC236}">
                <a16:creationId xmlns:a16="http://schemas.microsoft.com/office/drawing/2014/main" id="{6D239A9E-7A90-9867-0E83-491ACBDEC34F}"/>
              </a:ext>
            </a:extLst>
          </p:cNvPr>
          <p:cNvSpPr txBox="1">
            <a:spLocks/>
          </p:cNvSpPr>
          <p:nvPr/>
        </p:nvSpPr>
        <p:spPr>
          <a:xfrm>
            <a:off x="4139731" y="3392375"/>
            <a:ext cx="864498"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Deep Emerald</a:t>
            </a:r>
          </a:p>
        </p:txBody>
      </p:sp>
      <p:sp>
        <p:nvSpPr>
          <p:cNvPr id="2064" name="Google Shape;305;p30">
            <a:extLst>
              <a:ext uri="{FF2B5EF4-FFF2-40B4-BE49-F238E27FC236}">
                <a16:creationId xmlns:a16="http://schemas.microsoft.com/office/drawing/2014/main" id="{17444078-C40E-BBB4-33A4-5AA0427C1A9F}"/>
              </a:ext>
            </a:extLst>
          </p:cNvPr>
          <p:cNvSpPr txBox="1">
            <a:spLocks/>
          </p:cNvSpPr>
          <p:nvPr/>
        </p:nvSpPr>
        <p:spPr>
          <a:xfrm>
            <a:off x="5195951" y="3309901"/>
            <a:ext cx="76200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Spruce</a:t>
            </a:r>
          </a:p>
        </p:txBody>
      </p:sp>
      <p:sp>
        <p:nvSpPr>
          <p:cNvPr id="2065" name="Google Shape;305;p30">
            <a:extLst>
              <a:ext uri="{FF2B5EF4-FFF2-40B4-BE49-F238E27FC236}">
                <a16:creationId xmlns:a16="http://schemas.microsoft.com/office/drawing/2014/main" id="{0DBA5961-3A4C-B28B-25EF-4C049CFE62B4}"/>
              </a:ext>
            </a:extLst>
          </p:cNvPr>
          <p:cNvSpPr txBox="1">
            <a:spLocks/>
          </p:cNvSpPr>
          <p:nvPr/>
        </p:nvSpPr>
        <p:spPr>
          <a:xfrm>
            <a:off x="4167495" y="4520755"/>
            <a:ext cx="899467"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Hollyhock</a:t>
            </a:r>
          </a:p>
        </p:txBody>
      </p:sp>
      <p:sp>
        <p:nvSpPr>
          <p:cNvPr id="2066" name="Google Shape;305;p30">
            <a:extLst>
              <a:ext uri="{FF2B5EF4-FFF2-40B4-BE49-F238E27FC236}">
                <a16:creationId xmlns:a16="http://schemas.microsoft.com/office/drawing/2014/main" id="{56FAF2B5-5215-2465-A375-690525A0FF61}"/>
              </a:ext>
            </a:extLst>
          </p:cNvPr>
          <p:cNvSpPr txBox="1">
            <a:spLocks/>
          </p:cNvSpPr>
          <p:nvPr/>
        </p:nvSpPr>
        <p:spPr>
          <a:xfrm>
            <a:off x="5263063" y="4520755"/>
            <a:ext cx="637273"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latin typeface="Imprint MT Shadow" panose="04020605060303030202" pitchFamily="82" charset="0"/>
              </a:rPr>
              <a:t>Gold</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ABA4"/>
        </a:solidFill>
        <a:effectLst/>
      </p:bgPr>
    </p:bg>
    <p:spTree>
      <p:nvGrpSpPr>
        <p:cNvPr id="1" name="Shape 542"/>
        <p:cNvGrpSpPr/>
        <p:nvPr/>
      </p:nvGrpSpPr>
      <p:grpSpPr>
        <a:xfrm>
          <a:off x="0" y="0"/>
          <a:ext cx="0" cy="0"/>
          <a:chOff x="0" y="0"/>
          <a:chExt cx="0" cy="0"/>
        </a:xfrm>
      </p:grpSpPr>
      <p:grpSp>
        <p:nvGrpSpPr>
          <p:cNvPr id="543" name="Google Shape;543;p37"/>
          <p:cNvGrpSpPr/>
          <p:nvPr/>
        </p:nvGrpSpPr>
        <p:grpSpPr>
          <a:xfrm>
            <a:off x="3463677" y="1138801"/>
            <a:ext cx="5403767" cy="3104484"/>
            <a:chOff x="1236824" y="444883"/>
            <a:chExt cx="6670351" cy="4253730"/>
          </a:xfrm>
        </p:grpSpPr>
        <p:sp>
          <p:nvSpPr>
            <p:cNvPr id="544" name="Google Shape;544;p37"/>
            <p:cNvSpPr/>
            <p:nvPr/>
          </p:nvSpPr>
          <p:spPr>
            <a:xfrm rot="-5400000">
              <a:off x="2445135" y="-763428"/>
              <a:ext cx="4253730" cy="6670351"/>
            </a:xfrm>
            <a:custGeom>
              <a:avLst/>
              <a:gdLst/>
              <a:ahLst/>
              <a:cxnLst/>
              <a:rect l="l" t="t" r="r" b="b"/>
              <a:pathLst>
                <a:path w="24160" h="36246" extrusionOk="0">
                  <a:moveTo>
                    <a:pt x="12085" y="1"/>
                  </a:moveTo>
                  <a:cubicBezTo>
                    <a:pt x="11121" y="1"/>
                    <a:pt x="10213" y="432"/>
                    <a:pt x="9600" y="1170"/>
                  </a:cubicBezTo>
                  <a:cubicBezTo>
                    <a:pt x="9396" y="1419"/>
                    <a:pt x="9090" y="1567"/>
                    <a:pt x="8772" y="1567"/>
                  </a:cubicBezTo>
                  <a:cubicBezTo>
                    <a:pt x="7773" y="1567"/>
                    <a:pt x="6797" y="1907"/>
                    <a:pt x="6014" y="2531"/>
                  </a:cubicBezTo>
                  <a:cubicBezTo>
                    <a:pt x="5345" y="3065"/>
                    <a:pt x="4846" y="3780"/>
                    <a:pt x="4585" y="4585"/>
                  </a:cubicBezTo>
                  <a:cubicBezTo>
                    <a:pt x="3779" y="4858"/>
                    <a:pt x="3064" y="5357"/>
                    <a:pt x="2531" y="6015"/>
                  </a:cubicBezTo>
                  <a:cubicBezTo>
                    <a:pt x="1906" y="6798"/>
                    <a:pt x="1566" y="7774"/>
                    <a:pt x="1566" y="8773"/>
                  </a:cubicBezTo>
                  <a:cubicBezTo>
                    <a:pt x="1566" y="10951"/>
                    <a:pt x="1078" y="13153"/>
                    <a:pt x="148" y="15127"/>
                  </a:cubicBezTo>
                  <a:cubicBezTo>
                    <a:pt x="57" y="15343"/>
                    <a:pt x="0" y="15581"/>
                    <a:pt x="0" y="15808"/>
                  </a:cubicBezTo>
                  <a:cubicBezTo>
                    <a:pt x="0" y="16398"/>
                    <a:pt x="318" y="16932"/>
                    <a:pt x="817" y="17215"/>
                  </a:cubicBezTo>
                  <a:cubicBezTo>
                    <a:pt x="1146" y="17408"/>
                    <a:pt x="1350" y="17749"/>
                    <a:pt x="1350" y="18123"/>
                  </a:cubicBezTo>
                  <a:cubicBezTo>
                    <a:pt x="1350" y="18486"/>
                    <a:pt x="1146" y="18838"/>
                    <a:pt x="817" y="19020"/>
                  </a:cubicBezTo>
                  <a:cubicBezTo>
                    <a:pt x="318" y="19303"/>
                    <a:pt x="0" y="19848"/>
                    <a:pt x="0" y="20427"/>
                  </a:cubicBezTo>
                  <a:cubicBezTo>
                    <a:pt x="0" y="20665"/>
                    <a:pt x="57" y="20892"/>
                    <a:pt x="148" y="21108"/>
                  </a:cubicBezTo>
                  <a:cubicBezTo>
                    <a:pt x="1078" y="23094"/>
                    <a:pt x="1566" y="25284"/>
                    <a:pt x="1566" y="27463"/>
                  </a:cubicBezTo>
                  <a:cubicBezTo>
                    <a:pt x="1566" y="28461"/>
                    <a:pt x="1906" y="29437"/>
                    <a:pt x="2531" y="30220"/>
                  </a:cubicBezTo>
                  <a:cubicBezTo>
                    <a:pt x="3064" y="30890"/>
                    <a:pt x="3779" y="31389"/>
                    <a:pt x="4585" y="31650"/>
                  </a:cubicBezTo>
                  <a:cubicBezTo>
                    <a:pt x="4846" y="32456"/>
                    <a:pt x="5345" y="33171"/>
                    <a:pt x="6014" y="33704"/>
                  </a:cubicBezTo>
                  <a:cubicBezTo>
                    <a:pt x="6797" y="34328"/>
                    <a:pt x="7773" y="34680"/>
                    <a:pt x="8772" y="34680"/>
                  </a:cubicBezTo>
                  <a:cubicBezTo>
                    <a:pt x="9090" y="34680"/>
                    <a:pt x="9396" y="34816"/>
                    <a:pt x="9600" y="35066"/>
                  </a:cubicBezTo>
                  <a:cubicBezTo>
                    <a:pt x="10213" y="35815"/>
                    <a:pt x="11121" y="36246"/>
                    <a:pt x="12085" y="36246"/>
                  </a:cubicBezTo>
                  <a:cubicBezTo>
                    <a:pt x="13050" y="36246"/>
                    <a:pt x="13958" y="35815"/>
                    <a:pt x="14571" y="35066"/>
                  </a:cubicBezTo>
                  <a:cubicBezTo>
                    <a:pt x="14775" y="34816"/>
                    <a:pt x="15070" y="34680"/>
                    <a:pt x="15399" y="34680"/>
                  </a:cubicBezTo>
                  <a:cubicBezTo>
                    <a:pt x="16386" y="34680"/>
                    <a:pt x="17374" y="34328"/>
                    <a:pt x="18157" y="33704"/>
                  </a:cubicBezTo>
                  <a:cubicBezTo>
                    <a:pt x="18815" y="33171"/>
                    <a:pt x="19314" y="32456"/>
                    <a:pt x="19586" y="31650"/>
                  </a:cubicBezTo>
                  <a:cubicBezTo>
                    <a:pt x="20381" y="31389"/>
                    <a:pt x="21107" y="30890"/>
                    <a:pt x="21640" y="30220"/>
                  </a:cubicBezTo>
                  <a:cubicBezTo>
                    <a:pt x="22265" y="29437"/>
                    <a:pt x="22605" y="28461"/>
                    <a:pt x="22605" y="27463"/>
                  </a:cubicBezTo>
                  <a:cubicBezTo>
                    <a:pt x="22605" y="25284"/>
                    <a:pt x="23093" y="23082"/>
                    <a:pt x="24012" y="21108"/>
                  </a:cubicBezTo>
                  <a:cubicBezTo>
                    <a:pt x="24114" y="20892"/>
                    <a:pt x="24160" y="20665"/>
                    <a:pt x="24160" y="20427"/>
                  </a:cubicBezTo>
                  <a:cubicBezTo>
                    <a:pt x="24160" y="19848"/>
                    <a:pt x="23853" y="19303"/>
                    <a:pt x="23343" y="19020"/>
                  </a:cubicBezTo>
                  <a:cubicBezTo>
                    <a:pt x="23025" y="18838"/>
                    <a:pt x="22821" y="18486"/>
                    <a:pt x="22821" y="18123"/>
                  </a:cubicBezTo>
                  <a:cubicBezTo>
                    <a:pt x="22821" y="17749"/>
                    <a:pt x="23025" y="17408"/>
                    <a:pt x="23343" y="17215"/>
                  </a:cubicBezTo>
                  <a:cubicBezTo>
                    <a:pt x="23853" y="16932"/>
                    <a:pt x="24160" y="16398"/>
                    <a:pt x="24160" y="15808"/>
                  </a:cubicBezTo>
                  <a:cubicBezTo>
                    <a:pt x="24160" y="15581"/>
                    <a:pt x="24114" y="15343"/>
                    <a:pt x="24012" y="15127"/>
                  </a:cubicBezTo>
                  <a:cubicBezTo>
                    <a:pt x="23093" y="13153"/>
                    <a:pt x="22605" y="10951"/>
                    <a:pt x="22605" y="8773"/>
                  </a:cubicBezTo>
                  <a:cubicBezTo>
                    <a:pt x="22605" y="7774"/>
                    <a:pt x="22265" y="6798"/>
                    <a:pt x="21640" y="6015"/>
                  </a:cubicBezTo>
                  <a:cubicBezTo>
                    <a:pt x="21107" y="5357"/>
                    <a:pt x="20381" y="4858"/>
                    <a:pt x="19586" y="4585"/>
                  </a:cubicBezTo>
                  <a:cubicBezTo>
                    <a:pt x="19314" y="3780"/>
                    <a:pt x="18815" y="3065"/>
                    <a:pt x="18157" y="2531"/>
                  </a:cubicBezTo>
                  <a:cubicBezTo>
                    <a:pt x="17374" y="1907"/>
                    <a:pt x="16386" y="1567"/>
                    <a:pt x="15399" y="1567"/>
                  </a:cubicBezTo>
                  <a:cubicBezTo>
                    <a:pt x="15070" y="1567"/>
                    <a:pt x="14775" y="1419"/>
                    <a:pt x="14571" y="1170"/>
                  </a:cubicBezTo>
                  <a:cubicBezTo>
                    <a:pt x="13958" y="432"/>
                    <a:pt x="13050" y="1"/>
                    <a:pt x="12085" y="1"/>
                  </a:cubicBezTo>
                  <a:close/>
                </a:path>
              </a:pathLst>
            </a:custGeom>
            <a:gradFill>
              <a:gsLst>
                <a:gs pos="0">
                  <a:schemeClr val="dk1"/>
                </a:gs>
                <a:gs pos="37000">
                  <a:schemeClr val="accent5"/>
                </a:gs>
                <a:gs pos="100000">
                  <a:schemeClr val="accent6"/>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45" name="Google Shape;545;p37"/>
            <p:cNvSpPr/>
            <p:nvPr/>
          </p:nvSpPr>
          <p:spPr>
            <a:xfrm rot="16200000">
              <a:off x="2567508" y="-513820"/>
              <a:ext cx="4008990" cy="6171153"/>
            </a:xfrm>
            <a:custGeom>
              <a:avLst/>
              <a:gdLst/>
              <a:ahLst/>
              <a:cxnLst/>
              <a:rect l="l" t="t" r="r" b="b"/>
              <a:pathLst>
                <a:path w="24160" h="36246" extrusionOk="0">
                  <a:moveTo>
                    <a:pt x="12085" y="1"/>
                  </a:moveTo>
                  <a:cubicBezTo>
                    <a:pt x="11121" y="1"/>
                    <a:pt x="10213" y="432"/>
                    <a:pt x="9600" y="1170"/>
                  </a:cubicBezTo>
                  <a:cubicBezTo>
                    <a:pt x="9396" y="1419"/>
                    <a:pt x="9090" y="1567"/>
                    <a:pt x="8772" y="1567"/>
                  </a:cubicBezTo>
                  <a:cubicBezTo>
                    <a:pt x="7773" y="1567"/>
                    <a:pt x="6797" y="1907"/>
                    <a:pt x="6014" y="2531"/>
                  </a:cubicBezTo>
                  <a:cubicBezTo>
                    <a:pt x="5345" y="3065"/>
                    <a:pt x="4846" y="3780"/>
                    <a:pt x="4585" y="4585"/>
                  </a:cubicBezTo>
                  <a:cubicBezTo>
                    <a:pt x="3779" y="4858"/>
                    <a:pt x="3064" y="5357"/>
                    <a:pt x="2531" y="6015"/>
                  </a:cubicBezTo>
                  <a:cubicBezTo>
                    <a:pt x="1906" y="6798"/>
                    <a:pt x="1566" y="7774"/>
                    <a:pt x="1566" y="8773"/>
                  </a:cubicBezTo>
                  <a:cubicBezTo>
                    <a:pt x="1566" y="10951"/>
                    <a:pt x="1078" y="13153"/>
                    <a:pt x="148" y="15127"/>
                  </a:cubicBezTo>
                  <a:cubicBezTo>
                    <a:pt x="57" y="15343"/>
                    <a:pt x="0" y="15581"/>
                    <a:pt x="0" y="15808"/>
                  </a:cubicBezTo>
                  <a:cubicBezTo>
                    <a:pt x="0" y="16398"/>
                    <a:pt x="318" y="16932"/>
                    <a:pt x="817" y="17215"/>
                  </a:cubicBezTo>
                  <a:cubicBezTo>
                    <a:pt x="1146" y="17408"/>
                    <a:pt x="1350" y="17749"/>
                    <a:pt x="1350" y="18123"/>
                  </a:cubicBezTo>
                  <a:cubicBezTo>
                    <a:pt x="1350" y="18486"/>
                    <a:pt x="1146" y="18838"/>
                    <a:pt x="817" y="19020"/>
                  </a:cubicBezTo>
                  <a:cubicBezTo>
                    <a:pt x="318" y="19303"/>
                    <a:pt x="0" y="19848"/>
                    <a:pt x="0" y="20427"/>
                  </a:cubicBezTo>
                  <a:cubicBezTo>
                    <a:pt x="0" y="20665"/>
                    <a:pt x="57" y="20892"/>
                    <a:pt x="148" y="21108"/>
                  </a:cubicBezTo>
                  <a:cubicBezTo>
                    <a:pt x="1078" y="23094"/>
                    <a:pt x="1566" y="25284"/>
                    <a:pt x="1566" y="27463"/>
                  </a:cubicBezTo>
                  <a:cubicBezTo>
                    <a:pt x="1566" y="28461"/>
                    <a:pt x="1906" y="29437"/>
                    <a:pt x="2531" y="30220"/>
                  </a:cubicBezTo>
                  <a:cubicBezTo>
                    <a:pt x="3064" y="30890"/>
                    <a:pt x="3779" y="31389"/>
                    <a:pt x="4585" y="31650"/>
                  </a:cubicBezTo>
                  <a:cubicBezTo>
                    <a:pt x="4846" y="32456"/>
                    <a:pt x="5345" y="33171"/>
                    <a:pt x="6014" y="33704"/>
                  </a:cubicBezTo>
                  <a:cubicBezTo>
                    <a:pt x="6797" y="34328"/>
                    <a:pt x="7773" y="34680"/>
                    <a:pt x="8772" y="34680"/>
                  </a:cubicBezTo>
                  <a:cubicBezTo>
                    <a:pt x="9090" y="34680"/>
                    <a:pt x="9396" y="34816"/>
                    <a:pt x="9600" y="35066"/>
                  </a:cubicBezTo>
                  <a:cubicBezTo>
                    <a:pt x="10213" y="35815"/>
                    <a:pt x="11121" y="36246"/>
                    <a:pt x="12085" y="36246"/>
                  </a:cubicBezTo>
                  <a:cubicBezTo>
                    <a:pt x="13050" y="36246"/>
                    <a:pt x="13958" y="35815"/>
                    <a:pt x="14571" y="35066"/>
                  </a:cubicBezTo>
                  <a:cubicBezTo>
                    <a:pt x="14775" y="34816"/>
                    <a:pt x="15070" y="34680"/>
                    <a:pt x="15399" y="34680"/>
                  </a:cubicBezTo>
                  <a:cubicBezTo>
                    <a:pt x="16386" y="34680"/>
                    <a:pt x="17374" y="34328"/>
                    <a:pt x="18157" y="33704"/>
                  </a:cubicBezTo>
                  <a:cubicBezTo>
                    <a:pt x="18815" y="33171"/>
                    <a:pt x="19314" y="32456"/>
                    <a:pt x="19586" y="31650"/>
                  </a:cubicBezTo>
                  <a:cubicBezTo>
                    <a:pt x="20381" y="31389"/>
                    <a:pt x="21107" y="30890"/>
                    <a:pt x="21640" y="30220"/>
                  </a:cubicBezTo>
                  <a:cubicBezTo>
                    <a:pt x="22265" y="29437"/>
                    <a:pt x="22605" y="28461"/>
                    <a:pt x="22605" y="27463"/>
                  </a:cubicBezTo>
                  <a:cubicBezTo>
                    <a:pt x="22605" y="25284"/>
                    <a:pt x="23093" y="23082"/>
                    <a:pt x="24012" y="21108"/>
                  </a:cubicBezTo>
                  <a:cubicBezTo>
                    <a:pt x="24114" y="20892"/>
                    <a:pt x="24160" y="20665"/>
                    <a:pt x="24160" y="20427"/>
                  </a:cubicBezTo>
                  <a:cubicBezTo>
                    <a:pt x="24160" y="19848"/>
                    <a:pt x="23853" y="19303"/>
                    <a:pt x="23343" y="19020"/>
                  </a:cubicBezTo>
                  <a:cubicBezTo>
                    <a:pt x="23025" y="18838"/>
                    <a:pt x="22821" y="18486"/>
                    <a:pt x="22821" y="18123"/>
                  </a:cubicBezTo>
                  <a:cubicBezTo>
                    <a:pt x="22821" y="17749"/>
                    <a:pt x="23025" y="17408"/>
                    <a:pt x="23343" y="17215"/>
                  </a:cubicBezTo>
                  <a:cubicBezTo>
                    <a:pt x="23853" y="16932"/>
                    <a:pt x="24160" y="16398"/>
                    <a:pt x="24160" y="15808"/>
                  </a:cubicBezTo>
                  <a:cubicBezTo>
                    <a:pt x="24160" y="15581"/>
                    <a:pt x="24114" y="15343"/>
                    <a:pt x="24012" y="15127"/>
                  </a:cubicBezTo>
                  <a:cubicBezTo>
                    <a:pt x="23093" y="13153"/>
                    <a:pt x="22605" y="10951"/>
                    <a:pt x="22605" y="8773"/>
                  </a:cubicBezTo>
                  <a:cubicBezTo>
                    <a:pt x="22605" y="7774"/>
                    <a:pt x="22265" y="6798"/>
                    <a:pt x="21640" y="6015"/>
                  </a:cubicBezTo>
                  <a:cubicBezTo>
                    <a:pt x="21107" y="5357"/>
                    <a:pt x="20381" y="4858"/>
                    <a:pt x="19586" y="4585"/>
                  </a:cubicBezTo>
                  <a:cubicBezTo>
                    <a:pt x="19314" y="3780"/>
                    <a:pt x="18815" y="3065"/>
                    <a:pt x="18157" y="2531"/>
                  </a:cubicBezTo>
                  <a:cubicBezTo>
                    <a:pt x="17374" y="1907"/>
                    <a:pt x="16386" y="1567"/>
                    <a:pt x="15399" y="1567"/>
                  </a:cubicBezTo>
                  <a:cubicBezTo>
                    <a:pt x="15070" y="1567"/>
                    <a:pt x="14775" y="1419"/>
                    <a:pt x="14571" y="1170"/>
                  </a:cubicBezTo>
                  <a:cubicBezTo>
                    <a:pt x="13958" y="432"/>
                    <a:pt x="13050" y="1"/>
                    <a:pt x="12085" y="1"/>
                  </a:cubicBezTo>
                  <a:close/>
                </a:path>
              </a:pathLst>
            </a:custGeom>
            <a:blipFill dpi="0" rotWithShape="0">
              <a:blip r:embed="rId3"/>
              <a:srcRect/>
              <a:stretch>
                <a:fillRect l="-2465" t="-5830" r="-5886" b="-2521"/>
              </a:stretch>
            </a:blip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grpSp>
      <p:sp>
        <p:nvSpPr>
          <p:cNvPr id="546" name="Google Shape;546;p37"/>
          <p:cNvSpPr txBox="1">
            <a:spLocks noGrp="1"/>
          </p:cNvSpPr>
          <p:nvPr>
            <p:ph type="title"/>
          </p:nvPr>
        </p:nvSpPr>
        <p:spPr>
          <a:xfrm>
            <a:off x="1862806" y="120341"/>
            <a:ext cx="5146264" cy="10242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solidFill>
                  <a:srgbClr val="B87487"/>
                </a:solidFill>
                <a:latin typeface="Old English Text MT" panose="03040902040508030806" pitchFamily="66" charset="0"/>
              </a:rPr>
              <a:t>Textile Design</a:t>
            </a:r>
            <a:endParaRPr sz="6000" dirty="0">
              <a:solidFill>
                <a:srgbClr val="B87487"/>
              </a:solidFill>
              <a:latin typeface="Old English Text MT" panose="03040902040508030806" pitchFamily="66" charset="0"/>
            </a:endParaRPr>
          </a:p>
        </p:txBody>
      </p:sp>
      <p:sp>
        <p:nvSpPr>
          <p:cNvPr id="547" name="Google Shape;547;p37"/>
          <p:cNvSpPr/>
          <p:nvPr/>
        </p:nvSpPr>
        <p:spPr>
          <a:xfrm>
            <a:off x="1509425" y="6722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6791025" y="33325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409575"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4435938" y="2651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8644600" y="2651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8644588" y="2333250"/>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4510800" y="4755375"/>
            <a:ext cx="122400" cy="126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8369575" y="442355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338200" y="4227725"/>
            <a:ext cx="122400" cy="126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943450" y="18409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4418550" y="1138800"/>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4413113" y="3863025"/>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724;p42">
            <a:extLst>
              <a:ext uri="{FF2B5EF4-FFF2-40B4-BE49-F238E27FC236}">
                <a16:creationId xmlns:a16="http://schemas.microsoft.com/office/drawing/2014/main" id="{A124D313-137C-11EA-3DB3-5793E9D4871C}"/>
              </a:ext>
            </a:extLst>
          </p:cNvPr>
          <p:cNvGrpSpPr/>
          <p:nvPr/>
        </p:nvGrpSpPr>
        <p:grpSpPr>
          <a:xfrm>
            <a:off x="581031" y="2518405"/>
            <a:ext cx="2680440" cy="1830209"/>
            <a:chOff x="4317224" y="1590028"/>
            <a:chExt cx="1041257" cy="710972"/>
          </a:xfrm>
        </p:grpSpPr>
        <p:sp>
          <p:nvSpPr>
            <p:cNvPr id="3" name="Google Shape;725;p42">
              <a:extLst>
                <a:ext uri="{FF2B5EF4-FFF2-40B4-BE49-F238E27FC236}">
                  <a16:creationId xmlns:a16="http://schemas.microsoft.com/office/drawing/2014/main" id="{548073FF-1852-742C-5D74-6FA53D5BEF94}"/>
                </a:ext>
              </a:extLst>
            </p:cNvPr>
            <p:cNvSpPr/>
            <p:nvPr/>
          </p:nvSpPr>
          <p:spPr>
            <a:xfrm rot="-5400000">
              <a:off x="4482367" y="1424885"/>
              <a:ext cx="710972" cy="1041257"/>
            </a:xfrm>
            <a:custGeom>
              <a:avLst/>
              <a:gdLst/>
              <a:ahLst/>
              <a:cxnLst/>
              <a:rect l="l" t="t" r="r" b="b"/>
              <a:pathLst>
                <a:path w="24751" h="36246" extrusionOk="0">
                  <a:moveTo>
                    <a:pt x="12380" y="0"/>
                  </a:moveTo>
                  <a:cubicBezTo>
                    <a:pt x="12144" y="0"/>
                    <a:pt x="11909" y="71"/>
                    <a:pt x="11712" y="210"/>
                  </a:cubicBezTo>
                  <a:lnTo>
                    <a:pt x="11462" y="380"/>
                  </a:lnTo>
                  <a:cubicBezTo>
                    <a:pt x="11405" y="414"/>
                    <a:pt x="10986" y="664"/>
                    <a:pt x="10271" y="914"/>
                  </a:cubicBezTo>
                  <a:cubicBezTo>
                    <a:pt x="9476" y="1186"/>
                    <a:pt x="8160" y="1515"/>
                    <a:pt x="6401" y="1515"/>
                  </a:cubicBezTo>
                  <a:lnTo>
                    <a:pt x="6174" y="1515"/>
                  </a:lnTo>
                  <a:cubicBezTo>
                    <a:pt x="5868" y="1515"/>
                    <a:pt x="5584" y="1640"/>
                    <a:pt x="5357" y="1856"/>
                  </a:cubicBezTo>
                  <a:lnTo>
                    <a:pt x="5221" y="1992"/>
                  </a:lnTo>
                  <a:lnTo>
                    <a:pt x="2418" y="4795"/>
                  </a:lnTo>
                  <a:lnTo>
                    <a:pt x="2282" y="4931"/>
                  </a:lnTo>
                  <a:cubicBezTo>
                    <a:pt x="2066" y="5158"/>
                    <a:pt x="1941" y="5442"/>
                    <a:pt x="1941" y="5759"/>
                  </a:cubicBezTo>
                  <a:lnTo>
                    <a:pt x="1941" y="5952"/>
                  </a:lnTo>
                  <a:lnTo>
                    <a:pt x="1941" y="10378"/>
                  </a:lnTo>
                  <a:cubicBezTo>
                    <a:pt x="1941" y="12738"/>
                    <a:pt x="1499" y="14508"/>
                    <a:pt x="1124" y="15575"/>
                  </a:cubicBezTo>
                  <a:cubicBezTo>
                    <a:pt x="773" y="16596"/>
                    <a:pt x="398" y="17175"/>
                    <a:pt x="375" y="17221"/>
                  </a:cubicBezTo>
                  <a:lnTo>
                    <a:pt x="205" y="17470"/>
                  </a:lnTo>
                  <a:cubicBezTo>
                    <a:pt x="80" y="17663"/>
                    <a:pt x="1" y="17890"/>
                    <a:pt x="1" y="18128"/>
                  </a:cubicBezTo>
                  <a:cubicBezTo>
                    <a:pt x="1" y="18355"/>
                    <a:pt x="80" y="18582"/>
                    <a:pt x="205" y="18775"/>
                  </a:cubicBezTo>
                  <a:lnTo>
                    <a:pt x="375" y="19025"/>
                  </a:lnTo>
                  <a:cubicBezTo>
                    <a:pt x="409" y="19070"/>
                    <a:pt x="773" y="19649"/>
                    <a:pt x="1124" y="20670"/>
                  </a:cubicBezTo>
                  <a:cubicBezTo>
                    <a:pt x="1499" y="21737"/>
                    <a:pt x="1941" y="23507"/>
                    <a:pt x="1941" y="25868"/>
                  </a:cubicBezTo>
                  <a:lnTo>
                    <a:pt x="1941" y="30293"/>
                  </a:lnTo>
                  <a:lnTo>
                    <a:pt x="1941" y="30486"/>
                  </a:lnTo>
                  <a:cubicBezTo>
                    <a:pt x="1941" y="30804"/>
                    <a:pt x="2066" y="31088"/>
                    <a:pt x="2282" y="31315"/>
                  </a:cubicBezTo>
                  <a:lnTo>
                    <a:pt x="2418" y="31451"/>
                  </a:lnTo>
                  <a:lnTo>
                    <a:pt x="5221" y="34254"/>
                  </a:lnTo>
                  <a:lnTo>
                    <a:pt x="5357" y="34390"/>
                  </a:lnTo>
                  <a:cubicBezTo>
                    <a:pt x="5584" y="34605"/>
                    <a:pt x="5868" y="34730"/>
                    <a:pt x="6174" y="34730"/>
                  </a:cubicBezTo>
                  <a:lnTo>
                    <a:pt x="6401" y="34730"/>
                  </a:lnTo>
                  <a:cubicBezTo>
                    <a:pt x="8160" y="34730"/>
                    <a:pt x="9476" y="35059"/>
                    <a:pt x="10271" y="35332"/>
                  </a:cubicBezTo>
                  <a:cubicBezTo>
                    <a:pt x="11008" y="35581"/>
                    <a:pt x="11428" y="35842"/>
                    <a:pt x="11474" y="35865"/>
                  </a:cubicBezTo>
                  <a:lnTo>
                    <a:pt x="11723" y="36047"/>
                  </a:lnTo>
                  <a:cubicBezTo>
                    <a:pt x="11918" y="36180"/>
                    <a:pt x="12145" y="36245"/>
                    <a:pt x="12371" y="36245"/>
                  </a:cubicBezTo>
                  <a:cubicBezTo>
                    <a:pt x="12607" y="36245"/>
                    <a:pt x="12843" y="36174"/>
                    <a:pt x="13040" y="36035"/>
                  </a:cubicBezTo>
                  <a:lnTo>
                    <a:pt x="13278" y="35865"/>
                  </a:lnTo>
                  <a:cubicBezTo>
                    <a:pt x="13346" y="35831"/>
                    <a:pt x="13766" y="35581"/>
                    <a:pt x="14469" y="35332"/>
                  </a:cubicBezTo>
                  <a:cubicBezTo>
                    <a:pt x="15264" y="35059"/>
                    <a:pt x="16580" y="34730"/>
                    <a:pt x="18350" y="34730"/>
                  </a:cubicBezTo>
                  <a:lnTo>
                    <a:pt x="18566" y="34730"/>
                  </a:lnTo>
                  <a:cubicBezTo>
                    <a:pt x="18884" y="34730"/>
                    <a:pt x="19167" y="34605"/>
                    <a:pt x="19394" y="34390"/>
                  </a:cubicBezTo>
                  <a:lnTo>
                    <a:pt x="19531" y="34254"/>
                  </a:lnTo>
                  <a:lnTo>
                    <a:pt x="22333" y="31451"/>
                  </a:lnTo>
                  <a:lnTo>
                    <a:pt x="22470" y="31315"/>
                  </a:lnTo>
                  <a:cubicBezTo>
                    <a:pt x="22685" y="31088"/>
                    <a:pt x="22810" y="30804"/>
                    <a:pt x="22810" y="30486"/>
                  </a:cubicBezTo>
                  <a:lnTo>
                    <a:pt x="22810" y="30293"/>
                  </a:lnTo>
                  <a:lnTo>
                    <a:pt x="22810" y="25868"/>
                  </a:lnTo>
                  <a:cubicBezTo>
                    <a:pt x="22810" y="23541"/>
                    <a:pt x="23241" y="21782"/>
                    <a:pt x="23604" y="20727"/>
                  </a:cubicBezTo>
                  <a:cubicBezTo>
                    <a:pt x="23968" y="19660"/>
                    <a:pt x="24342" y="19082"/>
                    <a:pt x="24365" y="19036"/>
                  </a:cubicBezTo>
                  <a:lnTo>
                    <a:pt x="24546" y="18775"/>
                  </a:lnTo>
                  <a:cubicBezTo>
                    <a:pt x="24671" y="18582"/>
                    <a:pt x="24751" y="18355"/>
                    <a:pt x="24751" y="18117"/>
                  </a:cubicBezTo>
                  <a:cubicBezTo>
                    <a:pt x="24751" y="17890"/>
                    <a:pt x="24671" y="17663"/>
                    <a:pt x="24546" y="17470"/>
                  </a:cubicBezTo>
                  <a:lnTo>
                    <a:pt x="24365" y="17221"/>
                  </a:lnTo>
                  <a:cubicBezTo>
                    <a:pt x="24342" y="17164"/>
                    <a:pt x="23979" y="16585"/>
                    <a:pt x="23616" y="15575"/>
                  </a:cubicBezTo>
                  <a:cubicBezTo>
                    <a:pt x="23253" y="14508"/>
                    <a:pt x="22810" y="12738"/>
                    <a:pt x="22810" y="10378"/>
                  </a:cubicBezTo>
                  <a:lnTo>
                    <a:pt x="22810" y="5952"/>
                  </a:lnTo>
                  <a:lnTo>
                    <a:pt x="22810" y="5759"/>
                  </a:lnTo>
                  <a:cubicBezTo>
                    <a:pt x="22810" y="5442"/>
                    <a:pt x="22685" y="5158"/>
                    <a:pt x="22470" y="4931"/>
                  </a:cubicBezTo>
                  <a:lnTo>
                    <a:pt x="22333" y="4795"/>
                  </a:lnTo>
                  <a:lnTo>
                    <a:pt x="19531" y="1992"/>
                  </a:lnTo>
                  <a:lnTo>
                    <a:pt x="19394" y="1856"/>
                  </a:lnTo>
                  <a:cubicBezTo>
                    <a:pt x="19167" y="1640"/>
                    <a:pt x="18884" y="1515"/>
                    <a:pt x="18566" y="1515"/>
                  </a:cubicBezTo>
                  <a:lnTo>
                    <a:pt x="18350" y="1515"/>
                  </a:lnTo>
                  <a:cubicBezTo>
                    <a:pt x="16580" y="1515"/>
                    <a:pt x="15264" y="1186"/>
                    <a:pt x="14469" y="914"/>
                  </a:cubicBezTo>
                  <a:cubicBezTo>
                    <a:pt x="13743" y="664"/>
                    <a:pt x="13323" y="403"/>
                    <a:pt x="13278" y="369"/>
                  </a:cubicBezTo>
                  <a:lnTo>
                    <a:pt x="13028" y="199"/>
                  </a:lnTo>
                  <a:cubicBezTo>
                    <a:pt x="12834" y="65"/>
                    <a:pt x="12607" y="0"/>
                    <a:pt x="12380" y="0"/>
                  </a:cubicBezTo>
                  <a:close/>
                </a:path>
              </a:pathLst>
            </a:custGeom>
            <a:gradFill>
              <a:gsLst>
                <a:gs pos="0">
                  <a:schemeClr val="dk1"/>
                </a:gs>
                <a:gs pos="37000">
                  <a:schemeClr val="accent5"/>
                </a:gs>
                <a:gs pos="100000">
                  <a:schemeClr val="accent6"/>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4" name="Google Shape;726;p42">
              <a:extLst>
                <a:ext uri="{FF2B5EF4-FFF2-40B4-BE49-F238E27FC236}">
                  <a16:creationId xmlns:a16="http://schemas.microsoft.com/office/drawing/2014/main" id="{6BBB23C2-5D81-1FA8-47D7-DE4C04AEF737}"/>
                </a:ext>
              </a:extLst>
            </p:cNvPr>
            <p:cNvSpPr/>
            <p:nvPr/>
          </p:nvSpPr>
          <p:spPr>
            <a:xfrm rot="16200000">
              <a:off x="4528466" y="1492439"/>
              <a:ext cx="618775" cy="906150"/>
            </a:xfrm>
            <a:custGeom>
              <a:avLst/>
              <a:gdLst/>
              <a:ahLst/>
              <a:cxnLst/>
              <a:rect l="l" t="t" r="r" b="b"/>
              <a:pathLst>
                <a:path w="24751" h="36246" extrusionOk="0">
                  <a:moveTo>
                    <a:pt x="12380" y="0"/>
                  </a:moveTo>
                  <a:cubicBezTo>
                    <a:pt x="12144" y="0"/>
                    <a:pt x="11909" y="71"/>
                    <a:pt x="11712" y="210"/>
                  </a:cubicBezTo>
                  <a:lnTo>
                    <a:pt x="11462" y="380"/>
                  </a:lnTo>
                  <a:cubicBezTo>
                    <a:pt x="11405" y="414"/>
                    <a:pt x="10986" y="664"/>
                    <a:pt x="10271" y="914"/>
                  </a:cubicBezTo>
                  <a:cubicBezTo>
                    <a:pt x="9476" y="1186"/>
                    <a:pt x="8160" y="1515"/>
                    <a:pt x="6401" y="1515"/>
                  </a:cubicBezTo>
                  <a:lnTo>
                    <a:pt x="6174" y="1515"/>
                  </a:lnTo>
                  <a:cubicBezTo>
                    <a:pt x="5868" y="1515"/>
                    <a:pt x="5584" y="1640"/>
                    <a:pt x="5357" y="1856"/>
                  </a:cubicBezTo>
                  <a:lnTo>
                    <a:pt x="5221" y="1992"/>
                  </a:lnTo>
                  <a:lnTo>
                    <a:pt x="2418" y="4795"/>
                  </a:lnTo>
                  <a:lnTo>
                    <a:pt x="2282" y="4931"/>
                  </a:lnTo>
                  <a:cubicBezTo>
                    <a:pt x="2066" y="5158"/>
                    <a:pt x="1941" y="5442"/>
                    <a:pt x="1941" y="5759"/>
                  </a:cubicBezTo>
                  <a:lnTo>
                    <a:pt x="1941" y="5952"/>
                  </a:lnTo>
                  <a:lnTo>
                    <a:pt x="1941" y="10378"/>
                  </a:lnTo>
                  <a:cubicBezTo>
                    <a:pt x="1941" y="12738"/>
                    <a:pt x="1499" y="14508"/>
                    <a:pt x="1124" y="15575"/>
                  </a:cubicBezTo>
                  <a:cubicBezTo>
                    <a:pt x="773" y="16596"/>
                    <a:pt x="398" y="17175"/>
                    <a:pt x="375" y="17221"/>
                  </a:cubicBezTo>
                  <a:lnTo>
                    <a:pt x="205" y="17470"/>
                  </a:lnTo>
                  <a:cubicBezTo>
                    <a:pt x="80" y="17663"/>
                    <a:pt x="1" y="17890"/>
                    <a:pt x="1" y="18128"/>
                  </a:cubicBezTo>
                  <a:cubicBezTo>
                    <a:pt x="1" y="18355"/>
                    <a:pt x="80" y="18582"/>
                    <a:pt x="205" y="18775"/>
                  </a:cubicBezTo>
                  <a:lnTo>
                    <a:pt x="375" y="19025"/>
                  </a:lnTo>
                  <a:cubicBezTo>
                    <a:pt x="409" y="19070"/>
                    <a:pt x="773" y="19649"/>
                    <a:pt x="1124" y="20670"/>
                  </a:cubicBezTo>
                  <a:cubicBezTo>
                    <a:pt x="1499" y="21737"/>
                    <a:pt x="1941" y="23507"/>
                    <a:pt x="1941" y="25868"/>
                  </a:cubicBezTo>
                  <a:lnTo>
                    <a:pt x="1941" y="30293"/>
                  </a:lnTo>
                  <a:lnTo>
                    <a:pt x="1941" y="30486"/>
                  </a:lnTo>
                  <a:cubicBezTo>
                    <a:pt x="1941" y="30804"/>
                    <a:pt x="2066" y="31088"/>
                    <a:pt x="2282" y="31315"/>
                  </a:cubicBezTo>
                  <a:lnTo>
                    <a:pt x="2418" y="31451"/>
                  </a:lnTo>
                  <a:lnTo>
                    <a:pt x="5221" y="34254"/>
                  </a:lnTo>
                  <a:lnTo>
                    <a:pt x="5357" y="34390"/>
                  </a:lnTo>
                  <a:cubicBezTo>
                    <a:pt x="5584" y="34605"/>
                    <a:pt x="5868" y="34730"/>
                    <a:pt x="6174" y="34730"/>
                  </a:cubicBezTo>
                  <a:lnTo>
                    <a:pt x="6401" y="34730"/>
                  </a:lnTo>
                  <a:cubicBezTo>
                    <a:pt x="8160" y="34730"/>
                    <a:pt x="9476" y="35059"/>
                    <a:pt x="10271" y="35332"/>
                  </a:cubicBezTo>
                  <a:cubicBezTo>
                    <a:pt x="11008" y="35581"/>
                    <a:pt x="11428" y="35842"/>
                    <a:pt x="11474" y="35865"/>
                  </a:cubicBezTo>
                  <a:lnTo>
                    <a:pt x="11723" y="36047"/>
                  </a:lnTo>
                  <a:cubicBezTo>
                    <a:pt x="11918" y="36180"/>
                    <a:pt x="12145" y="36245"/>
                    <a:pt x="12371" y="36245"/>
                  </a:cubicBezTo>
                  <a:cubicBezTo>
                    <a:pt x="12607" y="36245"/>
                    <a:pt x="12843" y="36174"/>
                    <a:pt x="13040" y="36035"/>
                  </a:cubicBezTo>
                  <a:lnTo>
                    <a:pt x="13278" y="35865"/>
                  </a:lnTo>
                  <a:cubicBezTo>
                    <a:pt x="13346" y="35831"/>
                    <a:pt x="13766" y="35581"/>
                    <a:pt x="14469" y="35332"/>
                  </a:cubicBezTo>
                  <a:cubicBezTo>
                    <a:pt x="15264" y="35059"/>
                    <a:pt x="16580" y="34730"/>
                    <a:pt x="18350" y="34730"/>
                  </a:cubicBezTo>
                  <a:lnTo>
                    <a:pt x="18566" y="34730"/>
                  </a:lnTo>
                  <a:cubicBezTo>
                    <a:pt x="18884" y="34730"/>
                    <a:pt x="19167" y="34605"/>
                    <a:pt x="19394" y="34390"/>
                  </a:cubicBezTo>
                  <a:lnTo>
                    <a:pt x="19531" y="34254"/>
                  </a:lnTo>
                  <a:lnTo>
                    <a:pt x="22333" y="31451"/>
                  </a:lnTo>
                  <a:lnTo>
                    <a:pt x="22470" y="31315"/>
                  </a:lnTo>
                  <a:cubicBezTo>
                    <a:pt x="22685" y="31088"/>
                    <a:pt x="22810" y="30804"/>
                    <a:pt x="22810" y="30486"/>
                  </a:cubicBezTo>
                  <a:lnTo>
                    <a:pt x="22810" y="30293"/>
                  </a:lnTo>
                  <a:lnTo>
                    <a:pt x="22810" y="25868"/>
                  </a:lnTo>
                  <a:cubicBezTo>
                    <a:pt x="22810" y="23541"/>
                    <a:pt x="23241" y="21782"/>
                    <a:pt x="23604" y="20727"/>
                  </a:cubicBezTo>
                  <a:cubicBezTo>
                    <a:pt x="23968" y="19660"/>
                    <a:pt x="24342" y="19082"/>
                    <a:pt x="24365" y="19036"/>
                  </a:cubicBezTo>
                  <a:lnTo>
                    <a:pt x="24546" y="18775"/>
                  </a:lnTo>
                  <a:cubicBezTo>
                    <a:pt x="24671" y="18582"/>
                    <a:pt x="24751" y="18355"/>
                    <a:pt x="24751" y="18117"/>
                  </a:cubicBezTo>
                  <a:cubicBezTo>
                    <a:pt x="24751" y="17890"/>
                    <a:pt x="24671" y="17663"/>
                    <a:pt x="24546" y="17470"/>
                  </a:cubicBezTo>
                  <a:lnTo>
                    <a:pt x="24365" y="17221"/>
                  </a:lnTo>
                  <a:cubicBezTo>
                    <a:pt x="24342" y="17164"/>
                    <a:pt x="23979" y="16585"/>
                    <a:pt x="23616" y="15575"/>
                  </a:cubicBezTo>
                  <a:cubicBezTo>
                    <a:pt x="23253" y="14508"/>
                    <a:pt x="22810" y="12738"/>
                    <a:pt x="22810" y="10378"/>
                  </a:cubicBezTo>
                  <a:lnTo>
                    <a:pt x="22810" y="5952"/>
                  </a:lnTo>
                  <a:lnTo>
                    <a:pt x="22810" y="5759"/>
                  </a:lnTo>
                  <a:cubicBezTo>
                    <a:pt x="22810" y="5442"/>
                    <a:pt x="22685" y="5158"/>
                    <a:pt x="22470" y="4931"/>
                  </a:cubicBezTo>
                  <a:lnTo>
                    <a:pt x="22333" y="4795"/>
                  </a:lnTo>
                  <a:lnTo>
                    <a:pt x="19531" y="1992"/>
                  </a:lnTo>
                  <a:lnTo>
                    <a:pt x="19394" y="1856"/>
                  </a:lnTo>
                  <a:cubicBezTo>
                    <a:pt x="19167" y="1640"/>
                    <a:pt x="18884" y="1515"/>
                    <a:pt x="18566" y="1515"/>
                  </a:cubicBezTo>
                  <a:lnTo>
                    <a:pt x="18350" y="1515"/>
                  </a:lnTo>
                  <a:cubicBezTo>
                    <a:pt x="16580" y="1515"/>
                    <a:pt x="15264" y="1186"/>
                    <a:pt x="14469" y="914"/>
                  </a:cubicBezTo>
                  <a:cubicBezTo>
                    <a:pt x="13743" y="664"/>
                    <a:pt x="13323" y="403"/>
                    <a:pt x="13278" y="369"/>
                  </a:cubicBezTo>
                  <a:lnTo>
                    <a:pt x="13028" y="199"/>
                  </a:lnTo>
                  <a:cubicBezTo>
                    <a:pt x="12834" y="65"/>
                    <a:pt x="12607" y="0"/>
                    <a:pt x="12380" y="0"/>
                  </a:cubicBezTo>
                  <a:close/>
                </a:path>
              </a:pathLst>
            </a:custGeom>
            <a:blipFill dpi="0" rotWithShape="0">
              <a:blip r:embed="rId4"/>
              <a:srcRect/>
              <a:stretch>
                <a:fillRect l="-19865" t="-189126" r="-50811" b="-16639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sp>
        <p:nvSpPr>
          <p:cNvPr id="10" name="TextBox 9">
            <a:extLst>
              <a:ext uri="{FF2B5EF4-FFF2-40B4-BE49-F238E27FC236}">
                <a16:creationId xmlns:a16="http://schemas.microsoft.com/office/drawing/2014/main" id="{5B9B281E-20B3-61D5-1442-BE64D9C0543C}"/>
              </a:ext>
            </a:extLst>
          </p:cNvPr>
          <p:cNvSpPr txBox="1"/>
          <p:nvPr/>
        </p:nvSpPr>
        <p:spPr>
          <a:xfrm>
            <a:off x="389113" y="1071813"/>
            <a:ext cx="3064277" cy="1384995"/>
          </a:xfrm>
          <a:prstGeom prst="rect">
            <a:avLst/>
          </a:prstGeom>
          <a:solidFill>
            <a:srgbClr val="DBABA4"/>
          </a:solidFill>
        </p:spPr>
        <p:txBody>
          <a:bodyPr wrap="square">
            <a:spAutoFit/>
          </a:bodyPr>
          <a:lstStyle/>
          <a:p>
            <a:pPr marL="114300" indent="0" algn="ctr">
              <a:buNone/>
            </a:pPr>
            <a:r>
              <a:rPr lang="en-US" dirty="0">
                <a:solidFill>
                  <a:schemeClr val="tx1"/>
                </a:solidFill>
                <a:latin typeface="Imprint MT Shadow" panose="04020605060303030202" pitchFamily="82" charset="0"/>
              </a:rPr>
              <a:t>I created my own textile design loosely based on an AI generated rendering of my first initial sketch from Vizcom. The Textile design is completely my own and I made it using procreate.</a:t>
            </a:r>
            <a:endParaRPr lang="en-US" dirty="0">
              <a:solidFill>
                <a:schemeClr val="tx1"/>
              </a:solidFil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403" name="Google Shape;403;p35"/>
          <p:cNvSpPr txBox="1">
            <a:spLocks noGrp="1"/>
          </p:cNvSpPr>
          <p:nvPr>
            <p:ph type="title"/>
          </p:nvPr>
        </p:nvSpPr>
        <p:spPr>
          <a:xfrm>
            <a:off x="2583288" y="296801"/>
            <a:ext cx="3977424" cy="7764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DBABA4"/>
                </a:solidFill>
                <a:latin typeface="Old English Text MT" panose="03040902040508030806" pitchFamily="66" charset="0"/>
              </a:rPr>
              <a:t>Initial Sketches</a:t>
            </a:r>
            <a:endParaRPr dirty="0">
              <a:solidFill>
                <a:srgbClr val="DBABA4"/>
              </a:solidFill>
              <a:latin typeface="Old English Text MT" panose="03040902040508030806" pitchFamily="66" charset="0"/>
            </a:endParaRPr>
          </a:p>
        </p:txBody>
      </p:sp>
      <p:sp>
        <p:nvSpPr>
          <p:cNvPr id="404" name="Google Shape;404;p35"/>
          <p:cNvSpPr txBox="1">
            <a:spLocks noGrp="1"/>
          </p:cNvSpPr>
          <p:nvPr>
            <p:ph type="subTitle" idx="1"/>
          </p:nvPr>
        </p:nvSpPr>
        <p:spPr>
          <a:xfrm>
            <a:off x="233699" y="992475"/>
            <a:ext cx="8717623" cy="1061762"/>
          </a:xfrm>
          <a:prstGeom prst="rect">
            <a:avLst/>
          </a:prstGeom>
          <a:gradFill>
            <a:gsLst>
              <a:gs pos="0">
                <a:srgbClr val="105963"/>
              </a:gs>
              <a:gs pos="100000">
                <a:srgbClr val="125867"/>
              </a:gs>
            </a:gsLst>
            <a:lin ang="5400700" scaled="0"/>
          </a:gradFill>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Imprint MT Shadow" panose="04020605060303030202" pitchFamily="82" charset="0"/>
              </a:rPr>
              <a:t>These are my initial sketches for the collection. Sketch 1 was the first sketch I made in semtember while I was sick with Covid.  Sketch 7 was inspired by jesters, </a:t>
            </a:r>
            <a:r>
              <a:rPr lang="en-US" dirty="0">
                <a:latin typeface="Imprint MT Shadow" panose="04020605060303030202" pitchFamily="82" charset="0"/>
              </a:rPr>
              <a:t>traditional harlequin, and ballet. Sketch 8 was inspired by the ballet Sleeping Beauty. Sketch 9 was inspired by Swan Lake. Sketch 11 was inspired by A Midsummer Night’s Dream and Giselle. Sketch 13 was inspired by Anastasia.</a:t>
            </a:r>
            <a:endParaRPr dirty="0">
              <a:latin typeface="Imprint MT Shadow" panose="04020605060303030202" pitchFamily="82" charset="0"/>
            </a:endParaRPr>
          </a:p>
        </p:txBody>
      </p:sp>
      <p:sp>
        <p:nvSpPr>
          <p:cNvPr id="433" name="Google Shape;433;p35"/>
          <p:cNvSpPr/>
          <p:nvPr/>
        </p:nvSpPr>
        <p:spPr>
          <a:xfrm>
            <a:off x="2305425" y="8967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6331450" y="4004375"/>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943450" y="18409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6331450" y="792825"/>
            <a:ext cx="232500" cy="225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8170600" y="421252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6">
            <a:extLst>
              <a:ext uri="{FF2B5EF4-FFF2-40B4-BE49-F238E27FC236}">
                <a16:creationId xmlns:a16="http://schemas.microsoft.com/office/drawing/2014/main" id="{697F3E23-E8F2-1F36-4AC4-7094F7DBDAF9}"/>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890057" y="2162665"/>
            <a:ext cx="2185739" cy="2886825"/>
          </a:xfrm>
          <a:prstGeom prst="rect">
            <a:avLst/>
          </a:prstGeom>
          <a:ln w="19050">
            <a:solidFill>
              <a:schemeClr val="accent6"/>
            </a:solidFill>
          </a:ln>
        </p:spPr>
      </p:pic>
      <p:pic>
        <p:nvPicPr>
          <p:cNvPr id="19" name="Picture 18">
            <a:extLst>
              <a:ext uri="{FF2B5EF4-FFF2-40B4-BE49-F238E27FC236}">
                <a16:creationId xmlns:a16="http://schemas.microsoft.com/office/drawing/2014/main" id="{8D64632E-46DF-CB60-ADBD-E0EEDA459B10}"/>
              </a:ext>
            </a:extLst>
          </p:cNvPr>
          <p:cNvPicPr>
            <a:picLocks noChangeAspect="1"/>
          </p:cNvPicPr>
          <p:nvPr/>
        </p:nvPicPr>
        <p:blipFill>
          <a:blip r:embed="rId5"/>
          <a:stretch>
            <a:fillRect/>
          </a:stretch>
        </p:blipFill>
        <p:spPr>
          <a:xfrm>
            <a:off x="4592511" y="2162687"/>
            <a:ext cx="2227767" cy="2886870"/>
          </a:xfrm>
          <a:prstGeom prst="rect">
            <a:avLst/>
          </a:prstGeom>
          <a:ln w="19050">
            <a:solidFill>
              <a:schemeClr val="accent6"/>
            </a:solidFill>
          </a:ln>
        </p:spPr>
      </p:pic>
      <p:pic>
        <p:nvPicPr>
          <p:cNvPr id="21" name="Picture 20">
            <a:extLst>
              <a:ext uri="{FF2B5EF4-FFF2-40B4-BE49-F238E27FC236}">
                <a16:creationId xmlns:a16="http://schemas.microsoft.com/office/drawing/2014/main" id="{C0ED1D3E-2346-888F-EA07-A038D9CA50E0}"/>
              </a:ext>
            </a:extLst>
          </p:cNvPr>
          <p:cNvPicPr>
            <a:picLocks noChangeAspect="1"/>
          </p:cNvPicPr>
          <p:nvPr/>
        </p:nvPicPr>
        <p:blipFill>
          <a:blip r:embed="rId6"/>
          <a:stretch>
            <a:fillRect/>
          </a:stretch>
        </p:blipFill>
        <p:spPr>
          <a:xfrm>
            <a:off x="2394293" y="2162687"/>
            <a:ext cx="2128438" cy="2886870"/>
          </a:xfrm>
          <a:prstGeom prst="rect">
            <a:avLst/>
          </a:prstGeom>
          <a:ln w="19050">
            <a:solidFill>
              <a:schemeClr val="accent6"/>
            </a:solidFill>
          </a:ln>
        </p:spPr>
      </p:pic>
      <p:pic>
        <p:nvPicPr>
          <p:cNvPr id="23" name="Picture 22">
            <a:extLst>
              <a:ext uri="{FF2B5EF4-FFF2-40B4-BE49-F238E27FC236}">
                <a16:creationId xmlns:a16="http://schemas.microsoft.com/office/drawing/2014/main" id="{7FC5904D-F839-12B2-0AEC-795D0B70DF3B}"/>
              </a:ext>
            </a:extLst>
          </p:cNvPr>
          <p:cNvPicPr>
            <a:picLocks noChangeAspect="1"/>
          </p:cNvPicPr>
          <p:nvPr/>
        </p:nvPicPr>
        <p:blipFill>
          <a:blip r:embed="rId7"/>
          <a:stretch>
            <a:fillRect/>
          </a:stretch>
        </p:blipFill>
        <p:spPr>
          <a:xfrm>
            <a:off x="68204" y="2162687"/>
            <a:ext cx="2256309" cy="2886870"/>
          </a:xfrm>
          <a:prstGeom prst="rect">
            <a:avLst/>
          </a:prstGeom>
          <a:ln w="19050">
            <a:solidFill>
              <a:schemeClr val="accent6"/>
            </a:solidFill>
          </a:ln>
        </p:spPr>
      </p:pic>
      <p:sp>
        <p:nvSpPr>
          <p:cNvPr id="24" name="Google Shape;305;p30">
            <a:extLst>
              <a:ext uri="{FF2B5EF4-FFF2-40B4-BE49-F238E27FC236}">
                <a16:creationId xmlns:a16="http://schemas.microsoft.com/office/drawing/2014/main" id="{AC67017F-953F-229E-88AF-93E4362878C9}"/>
              </a:ext>
            </a:extLst>
          </p:cNvPr>
          <p:cNvSpPr txBox="1">
            <a:spLocks/>
          </p:cNvSpPr>
          <p:nvPr/>
        </p:nvSpPr>
        <p:spPr>
          <a:xfrm>
            <a:off x="117981" y="2295085"/>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a:t>
            </a:r>
          </a:p>
        </p:txBody>
      </p:sp>
      <p:sp>
        <p:nvSpPr>
          <p:cNvPr id="27" name="Google Shape;305;p30">
            <a:extLst>
              <a:ext uri="{FF2B5EF4-FFF2-40B4-BE49-F238E27FC236}">
                <a16:creationId xmlns:a16="http://schemas.microsoft.com/office/drawing/2014/main" id="{08DEDC93-BE38-5B32-72FF-BF464EFBCAE1}"/>
              </a:ext>
            </a:extLst>
          </p:cNvPr>
          <p:cNvSpPr txBox="1">
            <a:spLocks/>
          </p:cNvSpPr>
          <p:nvPr/>
        </p:nvSpPr>
        <p:spPr>
          <a:xfrm>
            <a:off x="1675680" y="3510860"/>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2</a:t>
            </a:r>
          </a:p>
        </p:txBody>
      </p:sp>
      <p:sp>
        <p:nvSpPr>
          <p:cNvPr id="28" name="Google Shape;305;p30">
            <a:extLst>
              <a:ext uri="{FF2B5EF4-FFF2-40B4-BE49-F238E27FC236}">
                <a16:creationId xmlns:a16="http://schemas.microsoft.com/office/drawing/2014/main" id="{F4117DAD-84D3-E8CB-9FCA-CEFA212E42B4}"/>
              </a:ext>
            </a:extLst>
          </p:cNvPr>
          <p:cNvSpPr txBox="1">
            <a:spLocks/>
          </p:cNvSpPr>
          <p:nvPr/>
        </p:nvSpPr>
        <p:spPr>
          <a:xfrm>
            <a:off x="2374290" y="2242002"/>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4</a:t>
            </a:r>
          </a:p>
        </p:txBody>
      </p:sp>
      <p:sp>
        <p:nvSpPr>
          <p:cNvPr id="29" name="Google Shape;305;p30">
            <a:extLst>
              <a:ext uri="{FF2B5EF4-FFF2-40B4-BE49-F238E27FC236}">
                <a16:creationId xmlns:a16="http://schemas.microsoft.com/office/drawing/2014/main" id="{AE15BE01-BC07-44BA-303F-C2ECBE02853B}"/>
              </a:ext>
            </a:extLst>
          </p:cNvPr>
          <p:cNvSpPr txBox="1">
            <a:spLocks/>
          </p:cNvSpPr>
          <p:nvPr/>
        </p:nvSpPr>
        <p:spPr>
          <a:xfrm>
            <a:off x="2366218" y="3606077"/>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5</a:t>
            </a:r>
          </a:p>
        </p:txBody>
      </p:sp>
      <p:sp>
        <p:nvSpPr>
          <p:cNvPr id="30" name="Google Shape;305;p30">
            <a:extLst>
              <a:ext uri="{FF2B5EF4-FFF2-40B4-BE49-F238E27FC236}">
                <a16:creationId xmlns:a16="http://schemas.microsoft.com/office/drawing/2014/main" id="{55108112-422D-107B-FA33-89FCAA462B4C}"/>
              </a:ext>
            </a:extLst>
          </p:cNvPr>
          <p:cNvSpPr txBox="1">
            <a:spLocks/>
          </p:cNvSpPr>
          <p:nvPr/>
        </p:nvSpPr>
        <p:spPr>
          <a:xfrm>
            <a:off x="2988301" y="2242001"/>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6</a:t>
            </a:r>
          </a:p>
        </p:txBody>
      </p:sp>
      <p:sp>
        <p:nvSpPr>
          <p:cNvPr id="31" name="Google Shape;305;p30">
            <a:extLst>
              <a:ext uri="{FF2B5EF4-FFF2-40B4-BE49-F238E27FC236}">
                <a16:creationId xmlns:a16="http://schemas.microsoft.com/office/drawing/2014/main" id="{4F20EAC4-80DB-588E-57E4-13A05E40A554}"/>
              </a:ext>
            </a:extLst>
          </p:cNvPr>
          <p:cNvSpPr txBox="1">
            <a:spLocks/>
          </p:cNvSpPr>
          <p:nvPr/>
        </p:nvSpPr>
        <p:spPr>
          <a:xfrm>
            <a:off x="3070089" y="2770330"/>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7</a:t>
            </a:r>
          </a:p>
        </p:txBody>
      </p:sp>
      <p:sp>
        <p:nvSpPr>
          <p:cNvPr id="32" name="Google Shape;305;p30">
            <a:extLst>
              <a:ext uri="{FF2B5EF4-FFF2-40B4-BE49-F238E27FC236}">
                <a16:creationId xmlns:a16="http://schemas.microsoft.com/office/drawing/2014/main" id="{9035F8A5-5DB1-34E1-3B77-BD6C83BF09BF}"/>
              </a:ext>
            </a:extLst>
          </p:cNvPr>
          <p:cNvSpPr txBox="1">
            <a:spLocks/>
          </p:cNvSpPr>
          <p:nvPr/>
        </p:nvSpPr>
        <p:spPr>
          <a:xfrm>
            <a:off x="3796612" y="2242000"/>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8</a:t>
            </a:r>
          </a:p>
        </p:txBody>
      </p:sp>
      <p:sp>
        <p:nvSpPr>
          <p:cNvPr id="33" name="Google Shape;305;p30">
            <a:extLst>
              <a:ext uri="{FF2B5EF4-FFF2-40B4-BE49-F238E27FC236}">
                <a16:creationId xmlns:a16="http://schemas.microsoft.com/office/drawing/2014/main" id="{4E4910FF-4DFC-3AC1-D2D1-DC0535A126E3}"/>
              </a:ext>
            </a:extLst>
          </p:cNvPr>
          <p:cNvSpPr txBox="1">
            <a:spLocks/>
          </p:cNvSpPr>
          <p:nvPr/>
        </p:nvSpPr>
        <p:spPr>
          <a:xfrm>
            <a:off x="3755693" y="3935860"/>
            <a:ext cx="292985"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9</a:t>
            </a:r>
          </a:p>
        </p:txBody>
      </p:sp>
      <p:sp>
        <p:nvSpPr>
          <p:cNvPr id="34" name="Google Shape;305;p30">
            <a:extLst>
              <a:ext uri="{FF2B5EF4-FFF2-40B4-BE49-F238E27FC236}">
                <a16:creationId xmlns:a16="http://schemas.microsoft.com/office/drawing/2014/main" id="{664EE265-9B68-E70D-EB85-A6140855185B}"/>
              </a:ext>
            </a:extLst>
          </p:cNvPr>
          <p:cNvSpPr txBox="1">
            <a:spLocks/>
          </p:cNvSpPr>
          <p:nvPr/>
        </p:nvSpPr>
        <p:spPr>
          <a:xfrm>
            <a:off x="2923597" y="4449567"/>
            <a:ext cx="357689"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10</a:t>
            </a:r>
          </a:p>
        </p:txBody>
      </p:sp>
      <p:sp>
        <p:nvSpPr>
          <p:cNvPr id="35" name="Google Shape;305;p30">
            <a:extLst>
              <a:ext uri="{FF2B5EF4-FFF2-40B4-BE49-F238E27FC236}">
                <a16:creationId xmlns:a16="http://schemas.microsoft.com/office/drawing/2014/main" id="{CE4D7C78-C150-D9FF-2593-76AD17917AC2}"/>
              </a:ext>
            </a:extLst>
          </p:cNvPr>
          <p:cNvSpPr txBox="1">
            <a:spLocks/>
          </p:cNvSpPr>
          <p:nvPr/>
        </p:nvSpPr>
        <p:spPr>
          <a:xfrm>
            <a:off x="4683606" y="2258975"/>
            <a:ext cx="317102"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11</a:t>
            </a:r>
          </a:p>
        </p:txBody>
      </p:sp>
      <p:sp>
        <p:nvSpPr>
          <p:cNvPr id="36" name="Google Shape;305;p30">
            <a:extLst>
              <a:ext uri="{FF2B5EF4-FFF2-40B4-BE49-F238E27FC236}">
                <a16:creationId xmlns:a16="http://schemas.microsoft.com/office/drawing/2014/main" id="{B1BEFFF9-95B2-A114-3524-31BCBBF25B9B}"/>
              </a:ext>
            </a:extLst>
          </p:cNvPr>
          <p:cNvSpPr txBox="1">
            <a:spLocks/>
          </p:cNvSpPr>
          <p:nvPr/>
        </p:nvSpPr>
        <p:spPr>
          <a:xfrm>
            <a:off x="5804900" y="2278816"/>
            <a:ext cx="38076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12</a:t>
            </a:r>
          </a:p>
        </p:txBody>
      </p:sp>
      <p:sp>
        <p:nvSpPr>
          <p:cNvPr id="37" name="Google Shape;305;p30">
            <a:extLst>
              <a:ext uri="{FF2B5EF4-FFF2-40B4-BE49-F238E27FC236}">
                <a16:creationId xmlns:a16="http://schemas.microsoft.com/office/drawing/2014/main" id="{E4DF205E-3F45-82D8-2BAF-F718FC80C14C}"/>
              </a:ext>
            </a:extLst>
          </p:cNvPr>
          <p:cNvSpPr txBox="1">
            <a:spLocks/>
          </p:cNvSpPr>
          <p:nvPr/>
        </p:nvSpPr>
        <p:spPr>
          <a:xfrm>
            <a:off x="4651776" y="3998860"/>
            <a:ext cx="38076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13</a:t>
            </a:r>
          </a:p>
        </p:txBody>
      </p:sp>
      <p:sp>
        <p:nvSpPr>
          <p:cNvPr id="38" name="Google Shape;305;p30">
            <a:extLst>
              <a:ext uri="{FF2B5EF4-FFF2-40B4-BE49-F238E27FC236}">
                <a16:creationId xmlns:a16="http://schemas.microsoft.com/office/drawing/2014/main" id="{B5ADF4B5-5074-C985-AD6E-5A2848AE24B8}"/>
              </a:ext>
            </a:extLst>
          </p:cNvPr>
          <p:cNvSpPr txBox="1">
            <a:spLocks/>
          </p:cNvSpPr>
          <p:nvPr/>
        </p:nvSpPr>
        <p:spPr>
          <a:xfrm>
            <a:off x="5693750" y="3876060"/>
            <a:ext cx="38076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14</a:t>
            </a:r>
          </a:p>
        </p:txBody>
      </p:sp>
      <p:sp>
        <p:nvSpPr>
          <p:cNvPr id="39" name="Google Shape;305;p30">
            <a:extLst>
              <a:ext uri="{FF2B5EF4-FFF2-40B4-BE49-F238E27FC236}">
                <a16:creationId xmlns:a16="http://schemas.microsoft.com/office/drawing/2014/main" id="{23F943A1-E96A-D2BB-FAA7-81DB046784DB}"/>
              </a:ext>
            </a:extLst>
          </p:cNvPr>
          <p:cNvSpPr txBox="1">
            <a:spLocks/>
          </p:cNvSpPr>
          <p:nvPr/>
        </p:nvSpPr>
        <p:spPr>
          <a:xfrm>
            <a:off x="6903946" y="2230168"/>
            <a:ext cx="38076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17</a:t>
            </a:r>
          </a:p>
        </p:txBody>
      </p:sp>
      <p:sp>
        <p:nvSpPr>
          <p:cNvPr id="40" name="Google Shape;305;p30">
            <a:extLst>
              <a:ext uri="{FF2B5EF4-FFF2-40B4-BE49-F238E27FC236}">
                <a16:creationId xmlns:a16="http://schemas.microsoft.com/office/drawing/2014/main" id="{C09EE5F4-7A65-A296-F1C1-56C9820AAC36}"/>
              </a:ext>
            </a:extLst>
          </p:cNvPr>
          <p:cNvSpPr txBox="1">
            <a:spLocks/>
          </p:cNvSpPr>
          <p:nvPr/>
        </p:nvSpPr>
        <p:spPr>
          <a:xfrm>
            <a:off x="6878021" y="3785967"/>
            <a:ext cx="38076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18</a:t>
            </a:r>
          </a:p>
        </p:txBody>
      </p:sp>
      <p:sp>
        <p:nvSpPr>
          <p:cNvPr id="41" name="Google Shape;305;p30">
            <a:extLst>
              <a:ext uri="{FF2B5EF4-FFF2-40B4-BE49-F238E27FC236}">
                <a16:creationId xmlns:a16="http://schemas.microsoft.com/office/drawing/2014/main" id="{AAB25E86-0562-A9A6-8D18-E4C6F504622A}"/>
              </a:ext>
            </a:extLst>
          </p:cNvPr>
          <p:cNvSpPr txBox="1">
            <a:spLocks/>
          </p:cNvSpPr>
          <p:nvPr/>
        </p:nvSpPr>
        <p:spPr>
          <a:xfrm>
            <a:off x="8102619" y="2222615"/>
            <a:ext cx="380761" cy="2766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ctr"/>
            <a:r>
              <a:rPr lang="en-US" sz="1200" dirty="0">
                <a:solidFill>
                  <a:srgbClr val="183428"/>
                </a:solidFill>
                <a:latin typeface="Imprint MT Shadow" panose="04020605060303030202" pitchFamily="82" charset="0"/>
              </a:rPr>
              <a:t>19</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63" name="Google Shape;363;p34"/>
          <p:cNvSpPr txBox="1">
            <a:spLocks noGrp="1"/>
          </p:cNvSpPr>
          <p:nvPr>
            <p:ph type="title"/>
          </p:nvPr>
        </p:nvSpPr>
        <p:spPr>
          <a:xfrm>
            <a:off x="6521160" y="63159"/>
            <a:ext cx="2460662" cy="13533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DBABA4"/>
                </a:solidFill>
                <a:latin typeface="Old English Text MT" panose="03040902040508030806" pitchFamily="66" charset="0"/>
              </a:rPr>
              <a:t>Final Sketches</a:t>
            </a:r>
            <a:endParaRPr dirty="0">
              <a:solidFill>
                <a:srgbClr val="DBABA4"/>
              </a:solidFill>
              <a:latin typeface="Old English Text MT" panose="03040902040508030806" pitchFamily="66" charset="0"/>
            </a:endParaRPr>
          </a:p>
        </p:txBody>
      </p:sp>
      <p:sp>
        <p:nvSpPr>
          <p:cNvPr id="364" name="Google Shape;364;p34"/>
          <p:cNvSpPr txBox="1">
            <a:spLocks noGrp="1"/>
          </p:cNvSpPr>
          <p:nvPr>
            <p:ph type="subTitle" idx="4294967295"/>
          </p:nvPr>
        </p:nvSpPr>
        <p:spPr>
          <a:xfrm>
            <a:off x="6565186" y="1284270"/>
            <a:ext cx="2305425" cy="11049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Imprint MT Shadow" panose="04020605060303030202" pitchFamily="82" charset="0"/>
              </a:rPr>
              <a:t>These are my final renderings of my sketches. They were done in procreate.</a:t>
            </a:r>
            <a:endParaRPr dirty="0">
              <a:latin typeface="Imprint MT Shadow" panose="04020605060303030202" pitchFamily="82" charset="0"/>
            </a:endParaRPr>
          </a:p>
        </p:txBody>
      </p:sp>
      <p:sp>
        <p:nvSpPr>
          <p:cNvPr id="385" name="Google Shape;385;p34"/>
          <p:cNvSpPr/>
          <p:nvPr/>
        </p:nvSpPr>
        <p:spPr>
          <a:xfrm>
            <a:off x="2305425" y="896700"/>
            <a:ext cx="224400" cy="2169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7357437" y="679928"/>
            <a:ext cx="306900" cy="296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8301600" y="4301075"/>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943450" y="1840900"/>
            <a:ext cx="122400" cy="12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descr="A group of women in clothing&#10;&#10;Description automatically generated">
            <a:extLst>
              <a:ext uri="{FF2B5EF4-FFF2-40B4-BE49-F238E27FC236}">
                <a16:creationId xmlns:a16="http://schemas.microsoft.com/office/drawing/2014/main" id="{EA97BF20-383C-A971-C29E-3CFDEAF69E43}"/>
              </a:ext>
            </a:extLst>
          </p:cNvPr>
          <p:cNvPicPr>
            <a:picLocks noChangeAspect="1"/>
          </p:cNvPicPr>
          <p:nvPr/>
        </p:nvPicPr>
        <p:blipFill>
          <a:blip r:embed="rId3"/>
          <a:stretch>
            <a:fillRect/>
          </a:stretch>
        </p:blipFill>
        <p:spPr>
          <a:xfrm>
            <a:off x="117471" y="129534"/>
            <a:ext cx="6216548" cy="4884431"/>
          </a:xfrm>
          <a:prstGeom prst="rect">
            <a:avLst/>
          </a:prstGeom>
          <a:ln w="38100">
            <a:solidFill>
              <a:schemeClr val="accent6"/>
            </a:solidFill>
          </a:ln>
        </p:spPr>
      </p:pic>
      <p:pic>
        <p:nvPicPr>
          <p:cNvPr id="13" name="Picture 12" descr="A person in a dress&#10;&#10;Description automatically generated">
            <a:extLst>
              <a:ext uri="{FF2B5EF4-FFF2-40B4-BE49-F238E27FC236}">
                <a16:creationId xmlns:a16="http://schemas.microsoft.com/office/drawing/2014/main" id="{9E523D18-2935-A196-D0C8-3BD0D3C10D68}"/>
              </a:ext>
            </a:extLst>
          </p:cNvPr>
          <p:cNvPicPr>
            <a:picLocks noChangeAspect="1"/>
          </p:cNvPicPr>
          <p:nvPr/>
        </p:nvPicPr>
        <p:blipFill>
          <a:blip r:embed="rId4"/>
          <a:srcRect t="6971" b="21830"/>
          <a:stretch/>
        </p:blipFill>
        <p:spPr>
          <a:xfrm>
            <a:off x="6529329" y="2389268"/>
            <a:ext cx="2377137" cy="2652299"/>
          </a:xfrm>
          <a:prstGeom prst="ellipse">
            <a:avLst/>
          </a:prstGeom>
          <a:ln w="28575">
            <a:solidFill>
              <a:schemeClr val="accent6"/>
            </a:solid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Nutcracker Minitheme by Slidesgo">
  <a:themeElements>
    <a:clrScheme name="Simple Light">
      <a:dk1>
        <a:srgbClr val="FFFFFF"/>
      </a:dk1>
      <a:lt1>
        <a:srgbClr val="09242D"/>
      </a:lt1>
      <a:dk2>
        <a:srgbClr val="14546D"/>
      </a:dk2>
      <a:lt2>
        <a:srgbClr val="0F595E"/>
      </a:lt2>
      <a:accent1>
        <a:srgbClr val="63A38E"/>
      </a:accent1>
      <a:accent2>
        <a:srgbClr val="B3B3B3"/>
      </a:accent2>
      <a:accent3>
        <a:srgbClr val="FF7E34"/>
      </a:accent3>
      <a:accent4>
        <a:srgbClr val="9B110E"/>
      </a:accent4>
      <a:accent5>
        <a:srgbClr val="F3C864"/>
      </a:accent5>
      <a:accent6>
        <a:srgbClr val="92704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d4cff47-3a66-421e-a44b-2711374da5e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9FBAA9B73A464AA577525B4E457493" ma:contentTypeVersion="16" ma:contentTypeDescription="Create a new document." ma:contentTypeScope="" ma:versionID="9970ff060b857d0b3dbdc6dd70144f32">
  <xsd:schema xmlns:xsd="http://www.w3.org/2001/XMLSchema" xmlns:xs="http://www.w3.org/2001/XMLSchema" xmlns:p="http://schemas.microsoft.com/office/2006/metadata/properties" xmlns:ns3="6ecb48a4-aed2-4b3e-93e9-b1bd316d8c39" xmlns:ns4="3d4cff47-3a66-421e-a44b-2711374da5e5" targetNamespace="http://schemas.microsoft.com/office/2006/metadata/properties" ma:root="true" ma:fieldsID="6cde07c3f07226d7a7c7d338146b293b" ns3:_="" ns4:_="">
    <xsd:import namespace="6ecb48a4-aed2-4b3e-93e9-b1bd316d8c39"/>
    <xsd:import namespace="3d4cff47-3a66-421e-a44b-2711374da5e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GenerationTime" minOccurs="0"/>
                <xsd:element ref="ns4:MediaServiceEventHashCode"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cb48a4-aed2-4b3e-93e9-b1bd316d8c3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4cff47-3a66-421e-a44b-2711374da5e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3F03B8-17BA-48CB-A45B-626CC86D5779}">
  <ds:schemaRefs>
    <ds:schemaRef ds:uri="6ecb48a4-aed2-4b3e-93e9-b1bd316d8c39"/>
    <ds:schemaRef ds:uri="http://schemas.microsoft.com/office/2006/documentManagement/types"/>
    <ds:schemaRef ds:uri="http://purl.org/dc/elements/1.1/"/>
    <ds:schemaRef ds:uri="3d4cff47-3a66-421e-a44b-2711374da5e5"/>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C369DF7-ECD2-420B-A8EA-A04C9A07CA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cb48a4-aed2-4b3e-93e9-b1bd316d8c39"/>
    <ds:schemaRef ds:uri="3d4cff47-3a66-421e-a44b-2711374da5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3C4758-0186-48A3-86B0-CC6BE88DC83F}">
  <ds:schemaRefs>
    <ds:schemaRef ds:uri="http://schemas.microsoft.com/sharepoint/v3/contenttype/forms"/>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353</TotalTime>
  <Words>676</Words>
  <Application>Microsoft Office PowerPoint</Application>
  <PresentationFormat>On-screen Show (16:9)</PresentationFormat>
  <Paragraphs>72</Paragraphs>
  <Slides>12</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Darker Grotesque SemiBold</vt:lpstr>
      <vt:lpstr>Berkshire Swash</vt:lpstr>
      <vt:lpstr>Lato</vt:lpstr>
      <vt:lpstr>Old English Text MT</vt:lpstr>
      <vt:lpstr>Imprint MT Shadow</vt:lpstr>
      <vt:lpstr>Arial</vt:lpstr>
      <vt:lpstr>Bebas Neue</vt:lpstr>
      <vt:lpstr>Nutcracker Minitheme by Slidesgo</vt:lpstr>
      <vt:lpstr>Rond De Jambe</vt:lpstr>
      <vt:lpstr>Inspiration</vt:lpstr>
      <vt:lpstr>Moodboard</vt:lpstr>
      <vt:lpstr>Customer Board</vt:lpstr>
      <vt:lpstr>Temparay Logo</vt:lpstr>
      <vt:lpstr>Textiles and Colors</vt:lpstr>
      <vt:lpstr>Textile Design</vt:lpstr>
      <vt:lpstr>Initial Sketches</vt:lpstr>
      <vt:lpstr>Final Sketches</vt:lpstr>
      <vt:lpstr>Final Sketches Process</vt:lpstr>
      <vt:lpstr>Technical Flats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Isabella Murphy</dc:creator>
  <cp:lastModifiedBy>Murphy, Isabella</cp:lastModifiedBy>
  <cp:revision>2</cp:revision>
  <dcterms:modified xsi:type="dcterms:W3CDTF">2024-12-08T21:10:16Z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0x010100D39FBAA9B73A464AA577525B4E457493</vt:lpwstr>
  </property>
</Properties>
</file>