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250" d="100"/>
          <a:sy n="250" d="100"/>
        </p:scale>
        <p:origin x="19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5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6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4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4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8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7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1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5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936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7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i="1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E785DF-A2A8-41CB-8677-730947A1B5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b="15094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789B4C-1C0D-41E8-A7AE-9FC91A037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US" dirty="0"/>
              <a:t>CIS100 – IT Fundamentals 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C18A80-42FC-4A0D-B29C-D6734DAA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Week One</a:t>
            </a: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80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67520-B9C3-4CFB-BFB7-FAEAC3B05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Specialized Computer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A17A8-1817-4BC6-8C23-CA30C0242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Point of Sale (</a:t>
            </a:r>
            <a:r>
              <a:rPr lang="en-US" dirty="0" err="1"/>
              <a:t>PoS</a:t>
            </a:r>
            <a:r>
              <a:rPr lang="en-US" dirty="0"/>
              <a:t>) terminals</a:t>
            </a:r>
          </a:p>
          <a:p>
            <a:pPr marL="0" indent="0">
              <a:buNone/>
            </a:pPr>
            <a:r>
              <a:rPr lang="en-US" dirty="0"/>
              <a:t>ATMs</a:t>
            </a:r>
          </a:p>
          <a:p>
            <a:pPr marL="0" indent="0">
              <a:buNone/>
            </a:pPr>
            <a:r>
              <a:rPr lang="en-US" dirty="0"/>
              <a:t>GPS</a:t>
            </a:r>
          </a:p>
          <a:p>
            <a:pPr marL="0" indent="0">
              <a:buNone/>
            </a:pPr>
            <a:r>
              <a:rPr lang="en-US" dirty="0"/>
              <a:t>VoIP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END OF CHAPTER ONE</a:t>
            </a:r>
          </a:p>
        </p:txBody>
      </p:sp>
    </p:spTree>
    <p:extLst>
      <p:ext uri="{BB962C8B-B14F-4D97-AF65-F5344CB8AC3E}">
        <p14:creationId xmlns:p14="http://schemas.microsoft.com/office/powerpoint/2010/main" val="2287334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EE-6A50-4BB5-ADAB-3CC2F00E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36627-CFEF-4313-9A52-886841F9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Input | Processing | Output | Storage | Network Communication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CPUs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Power and Heat Management</a:t>
            </a:r>
          </a:p>
        </p:txBody>
      </p:sp>
    </p:spTree>
    <p:extLst>
      <p:ext uri="{BB962C8B-B14F-4D97-AF65-F5344CB8AC3E}">
        <p14:creationId xmlns:p14="http://schemas.microsoft.com/office/powerpoint/2010/main" val="278473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EE-6A50-4BB5-ADAB-3CC2F00E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36627-CFEF-4313-9A52-886841F9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Random Access Memory (RAM)</a:t>
            </a:r>
          </a:p>
          <a:p>
            <a:pPr marL="0" indent="0">
              <a:buNone/>
            </a:pPr>
            <a:r>
              <a:rPr lang="en-US" dirty="0"/>
              <a:t>DIMM – Dual Inline Memory Module (SO-DIMM / Uni-DIMM)</a:t>
            </a:r>
          </a:p>
          <a:p>
            <a:pPr marL="0" indent="0">
              <a:buNone/>
            </a:pPr>
            <a:r>
              <a:rPr lang="en-US" dirty="0"/>
              <a:t>RAM Capacity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SDR (Single Data Rate)</a:t>
            </a:r>
          </a:p>
          <a:p>
            <a:pPr marL="0" indent="0">
              <a:buNone/>
            </a:pPr>
            <a:r>
              <a:rPr lang="en-US" dirty="0"/>
              <a:t>DDR (Double Data Rate) | DDR2 | DDR 3 | DDR4</a:t>
            </a:r>
          </a:p>
        </p:txBody>
      </p:sp>
    </p:spTree>
    <p:extLst>
      <p:ext uri="{BB962C8B-B14F-4D97-AF65-F5344CB8AC3E}">
        <p14:creationId xmlns:p14="http://schemas.microsoft.com/office/powerpoint/2010/main" val="2963016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EE-6A50-4BB5-ADAB-3CC2F00E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36627-CFEF-4313-9A52-886841F9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Motherboards</a:t>
            </a:r>
          </a:p>
          <a:p>
            <a:pPr marL="0" indent="0">
              <a:buNone/>
            </a:pPr>
            <a:r>
              <a:rPr lang="en-US" dirty="0"/>
              <a:t>Form Factors – ATX, Micro-ATX (</a:t>
            </a:r>
            <a:r>
              <a:rPr lang="en-US" dirty="0" err="1"/>
              <a:t>mATX</a:t>
            </a:r>
            <a:r>
              <a:rPr lang="en-US" dirty="0"/>
              <a:t> or </a:t>
            </a:r>
            <a:r>
              <a:rPr lang="en-US" dirty="0" err="1"/>
              <a:t>uATX</a:t>
            </a:r>
            <a:r>
              <a:rPr lang="en-US" dirty="0"/>
              <a:t>), Mini-ITX</a:t>
            </a:r>
          </a:p>
          <a:p>
            <a:pPr marL="0" indent="0">
              <a:buNone/>
            </a:pPr>
            <a:r>
              <a:rPr lang="en-US" dirty="0"/>
              <a:t>Features: CPU, RAM, Built-in Components, Expansion Slots, Firmware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Power Supplies (PSU)</a:t>
            </a:r>
          </a:p>
          <a:p>
            <a:pPr marL="0" indent="0">
              <a:buNone/>
            </a:pPr>
            <a:r>
              <a:rPr lang="en-US" dirty="0"/>
              <a:t>AC – 110-125V AC at 60Hz (USA); 220-250V AC at 50Hz (UK)</a:t>
            </a:r>
          </a:p>
          <a:p>
            <a:pPr marL="0" indent="0">
              <a:buNone/>
            </a:pPr>
            <a:r>
              <a:rPr lang="en-US" dirty="0"/>
              <a:t>DC – 3.3V +5V -5V +12V  Ground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END of CHAPTER TWO</a:t>
            </a:r>
          </a:p>
        </p:txBody>
      </p:sp>
    </p:spTree>
    <p:extLst>
      <p:ext uri="{BB962C8B-B14F-4D97-AF65-F5344CB8AC3E}">
        <p14:creationId xmlns:p14="http://schemas.microsoft.com/office/powerpoint/2010/main" val="1796056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6B86-CAAC-4A01-B427-DD5EC2FF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Ports and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518A-CEB3-481E-8F22-BBAC33EB9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Expansion Card and Slots</a:t>
            </a:r>
          </a:p>
          <a:p>
            <a:pPr marL="0" indent="0">
              <a:buNone/>
            </a:pPr>
            <a:r>
              <a:rPr lang="en-US" dirty="0"/>
              <a:t>Video | Audio | Network | Modem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Expansion Slot Types</a:t>
            </a:r>
          </a:p>
          <a:p>
            <a:pPr marL="0" indent="0">
              <a:buNone/>
            </a:pPr>
            <a:r>
              <a:rPr lang="en-US" dirty="0"/>
              <a:t>PCI Express 3.0 (PCIe) | PCI Slot (32 bit)</a:t>
            </a:r>
          </a:p>
        </p:txBody>
      </p:sp>
    </p:spTree>
    <p:extLst>
      <p:ext uri="{BB962C8B-B14F-4D97-AF65-F5344CB8AC3E}">
        <p14:creationId xmlns:p14="http://schemas.microsoft.com/office/powerpoint/2010/main" val="1134555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6B86-CAAC-4A01-B427-DD5EC2FF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Ports and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518A-CEB3-481E-8F22-BBAC33EB9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Ports and Connectors</a:t>
            </a:r>
          </a:p>
          <a:p>
            <a:pPr marL="0" indent="0">
              <a:buNone/>
            </a:pPr>
            <a:r>
              <a:rPr lang="en-US" dirty="0"/>
              <a:t>Universal Serial Bus (USB) – 2.0 | 3.0 | 3.1 | 3.2</a:t>
            </a:r>
          </a:p>
          <a:p>
            <a:pPr marL="0" indent="0">
              <a:buNone/>
            </a:pPr>
            <a:r>
              <a:rPr lang="en-US" dirty="0"/>
              <a:t>USB Connector Types – A, B, C, mini, micro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Peripheral Ports and Connectors:</a:t>
            </a:r>
          </a:p>
          <a:p>
            <a:pPr marL="0" indent="0">
              <a:buNone/>
            </a:pPr>
            <a:r>
              <a:rPr lang="en-US" dirty="0"/>
              <a:t>Thunderbolt | IEEE1394 | </a:t>
            </a:r>
            <a:r>
              <a:rPr lang="en-US" dirty="0" err="1"/>
              <a:t>eSATA</a:t>
            </a:r>
            <a:r>
              <a:rPr lang="en-US" dirty="0"/>
              <a:t> | RJ-45 | 3.5mm audio | PS/2 | RJ-11 | Legacy Serial and Parallel</a:t>
            </a:r>
          </a:p>
        </p:txBody>
      </p:sp>
    </p:spTree>
    <p:extLst>
      <p:ext uri="{BB962C8B-B14F-4D97-AF65-F5344CB8AC3E}">
        <p14:creationId xmlns:p14="http://schemas.microsoft.com/office/powerpoint/2010/main" val="254778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6B86-CAAC-4A01-B427-DD5EC2FF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Ports and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518A-CEB3-481E-8F22-BBAC33EB9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Monitors</a:t>
            </a:r>
          </a:p>
          <a:p>
            <a:pPr marL="0" indent="0">
              <a:buNone/>
            </a:pPr>
            <a:r>
              <a:rPr lang="en-US" dirty="0"/>
              <a:t>Types: LCD | OLED | Plasma | CRT</a:t>
            </a:r>
          </a:p>
          <a:p>
            <a:pPr marL="0" indent="0">
              <a:buNone/>
            </a:pPr>
            <a:r>
              <a:rPr lang="en-US" dirty="0"/>
              <a:t>Aspect Ratio: 4:3 | 16:9 | 16:10 | 21:9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Projectors</a:t>
            </a:r>
          </a:p>
        </p:txBody>
      </p:sp>
    </p:spTree>
    <p:extLst>
      <p:ext uri="{BB962C8B-B14F-4D97-AF65-F5344CB8AC3E}">
        <p14:creationId xmlns:p14="http://schemas.microsoft.com/office/powerpoint/2010/main" val="452965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6B86-CAAC-4A01-B427-DD5EC2FF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Ports and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518A-CEB3-481E-8F22-BBAC33EB9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Monitors</a:t>
            </a:r>
          </a:p>
          <a:p>
            <a:pPr marL="0" indent="0">
              <a:buNone/>
            </a:pPr>
            <a:r>
              <a:rPr lang="en-US" dirty="0"/>
              <a:t>Ports and Connectors:</a:t>
            </a:r>
          </a:p>
          <a:p>
            <a:pPr marL="0" indent="0">
              <a:buNone/>
            </a:pPr>
            <a:r>
              <a:rPr lang="en-US" dirty="0"/>
              <a:t>DVI | HDMI | VGA | Composite | S-Video | Component (RGB)</a:t>
            </a:r>
          </a:p>
          <a:p>
            <a:pPr marL="0" indent="0">
              <a:buNone/>
            </a:pPr>
            <a:r>
              <a:rPr lang="en-US" dirty="0"/>
              <a:t>DisplayPort, Mini DisplayPort, and Thunderbolt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Touchscreens</a:t>
            </a:r>
          </a:p>
        </p:txBody>
      </p:sp>
    </p:spTree>
    <p:extLst>
      <p:ext uri="{BB962C8B-B14F-4D97-AF65-F5344CB8AC3E}">
        <p14:creationId xmlns:p14="http://schemas.microsoft.com/office/powerpoint/2010/main" val="574070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6B86-CAAC-4A01-B427-DD5EC2FF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Ports and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518A-CEB3-481E-8F22-BBAC33EB9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Standard Input Devices: Keyboards | Pointing Devices | Scanners | Microphone</a:t>
            </a:r>
          </a:p>
          <a:p>
            <a:pPr marL="0" indent="0">
              <a:buNone/>
            </a:pPr>
            <a:r>
              <a:rPr lang="en-US" dirty="0"/>
              <a:t>Common I/O Devices: Audio – Green | Pink| Blue| Orange| Black| Gray</a:t>
            </a:r>
          </a:p>
          <a:p>
            <a:pPr marL="0" indent="0">
              <a:buNone/>
            </a:pPr>
            <a:r>
              <a:rPr lang="en-US" dirty="0"/>
              <a:t>Output Devices: Printers | Speakers | Monitors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Printers: Impact | Inkjet | Laser | Thermal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Fax Machines</a:t>
            </a:r>
          </a:p>
          <a:p>
            <a:pPr marL="0" indent="0">
              <a:buNone/>
            </a:pPr>
            <a:r>
              <a:rPr lang="en-US" dirty="0"/>
              <a:t>Multi-Function Devices (MFD)</a:t>
            </a:r>
          </a:p>
          <a:p>
            <a:pPr marL="0" indent="0" algn="ctr">
              <a:buNone/>
            </a:pPr>
            <a:r>
              <a:rPr lang="en-US" dirty="0"/>
              <a:t>END of Chapter Three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2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92C8E-E98B-4FC3-A2C0-7A064DB3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Storage and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67A2B-3759-4E2E-ACCA-6FD4B898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Storage Technologies</a:t>
            </a:r>
          </a:p>
          <a:p>
            <a:pPr marL="0" indent="0">
              <a:buNone/>
            </a:pPr>
            <a:r>
              <a:rPr lang="en-US" dirty="0"/>
              <a:t>bit | nibble | Byte | Word | Double Word | Quad Word</a:t>
            </a:r>
          </a:p>
          <a:p>
            <a:pPr marL="0" indent="0">
              <a:buNone/>
            </a:pPr>
            <a:r>
              <a:rPr lang="en-US" dirty="0"/>
              <a:t>Kilo (k) – thousand | Mega (M) – million | Giga (G) – billion | Tera (T) – trillion | Peta (P) – 1000 trillion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Magnetic Storage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Optical Storage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Solid State Storage</a:t>
            </a:r>
          </a:p>
        </p:txBody>
      </p:sp>
    </p:spTree>
    <p:extLst>
      <p:ext uri="{BB962C8B-B14F-4D97-AF65-F5344CB8AC3E}">
        <p14:creationId xmlns:p14="http://schemas.microsoft.com/office/powerpoint/2010/main" val="377888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F104-2729-4BFD-BB09-223DB31F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Features Common to Computing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F71AE-2085-4C72-8C20-8A1E530D1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will you find computers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31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92C8E-E98B-4FC3-A2C0-7A064DB3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Storage and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67A2B-3759-4E2E-ACCA-6FD4B898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Local Storage – direct attached storage (DAS) | Network Storage (NAS)</a:t>
            </a:r>
          </a:p>
          <a:p>
            <a:pPr marL="0" indent="0">
              <a:buNone/>
            </a:pPr>
            <a:r>
              <a:rPr lang="en-US" dirty="0"/>
              <a:t>Internal Storage: SATA or PATA</a:t>
            </a:r>
          </a:p>
          <a:p>
            <a:pPr marL="0" indent="0">
              <a:buNone/>
            </a:pPr>
            <a:r>
              <a:rPr lang="en-US" dirty="0"/>
              <a:t>External Storage: USB | Thunderbolt | IEEE1394 | </a:t>
            </a:r>
            <a:r>
              <a:rPr lang="en-US" dirty="0" err="1"/>
              <a:t>eSATA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Network Storage – File Servers | NAS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Shared Network Volumes | Ad Hoc Networks | Online Storage</a:t>
            </a:r>
          </a:p>
          <a:p>
            <a:pPr marL="0" indent="0">
              <a:buNone/>
            </a:pPr>
            <a:r>
              <a:rPr lang="en-US" dirty="0"/>
              <a:t>File Transfer Protocol (FTP) | Web Based Downloads and Storage (HTTPS | P2P)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End of Week One</a:t>
            </a:r>
          </a:p>
        </p:txBody>
      </p:sp>
    </p:spTree>
    <p:extLst>
      <p:ext uri="{BB962C8B-B14F-4D97-AF65-F5344CB8AC3E}">
        <p14:creationId xmlns:p14="http://schemas.microsoft.com/office/powerpoint/2010/main" val="819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F104-2729-4BFD-BB09-223DB31F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Features Common to Computing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F71AE-2085-4C72-8C20-8A1E530D1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Internet of Things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Processors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Programming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1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F104-2729-4BFD-BB09-223DB31F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Features Common to Computing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F71AE-2085-4C72-8C20-8A1E530D1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 Storage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Assets</a:t>
            </a:r>
          </a:p>
        </p:txBody>
      </p:sp>
    </p:spTree>
    <p:extLst>
      <p:ext uri="{BB962C8B-B14F-4D97-AF65-F5344CB8AC3E}">
        <p14:creationId xmlns:p14="http://schemas.microsoft.com/office/powerpoint/2010/main" val="421189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DB5A3-D561-4A4B-83F4-0C453C89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Common General-Purpose Computing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B7E65-6F37-4EA6-B6F8-1E77DB654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Multi-User Computers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Dedicated Computers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Desktop / Laptop Computers</a:t>
            </a:r>
          </a:p>
        </p:txBody>
      </p:sp>
    </p:spTree>
    <p:extLst>
      <p:ext uri="{BB962C8B-B14F-4D97-AF65-F5344CB8AC3E}">
        <p14:creationId xmlns:p14="http://schemas.microsoft.com/office/powerpoint/2010/main" val="324715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DB5A3-D561-4A4B-83F4-0C453C89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Common General-Purpose Computing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B7E65-6F37-4EA6-B6F8-1E77DB654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Operating Systems for Desktop/Laptop</a:t>
            </a:r>
          </a:p>
          <a:p>
            <a:pPr marL="0" indent="0">
              <a:buNone/>
            </a:pPr>
            <a:r>
              <a:rPr lang="en-US" dirty="0"/>
              <a:t>Windows</a:t>
            </a:r>
          </a:p>
          <a:p>
            <a:pPr marL="0" indent="0">
              <a:buNone/>
            </a:pPr>
            <a:r>
              <a:rPr lang="en-US" dirty="0"/>
              <a:t>macOS</a:t>
            </a:r>
          </a:p>
          <a:p>
            <a:pPr marL="0" indent="0">
              <a:buNone/>
            </a:pPr>
            <a:r>
              <a:rPr lang="en-US" dirty="0"/>
              <a:t>Linux</a:t>
            </a:r>
          </a:p>
          <a:p>
            <a:pPr marL="0" indent="0">
              <a:buNone/>
            </a:pPr>
            <a:r>
              <a:rPr lang="en-US" dirty="0"/>
              <a:t>Chrome OS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Hardware platform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GUI vs Command Line</a:t>
            </a:r>
          </a:p>
        </p:txBody>
      </p:sp>
    </p:spTree>
    <p:extLst>
      <p:ext uri="{BB962C8B-B14F-4D97-AF65-F5344CB8AC3E}">
        <p14:creationId xmlns:p14="http://schemas.microsoft.com/office/powerpoint/2010/main" val="2801554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DB5A3-D561-4A4B-83F4-0C453C89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Common General-Purpose Computing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B7E65-6F37-4EA6-B6F8-1E77DB654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Mobile Computing Devices</a:t>
            </a:r>
          </a:p>
          <a:p>
            <a:pPr marL="0" indent="0">
              <a:buNone/>
            </a:pPr>
            <a:r>
              <a:rPr lang="en-US" dirty="0"/>
              <a:t>Smartphones</a:t>
            </a:r>
          </a:p>
          <a:p>
            <a:pPr marL="0" indent="0">
              <a:buNone/>
            </a:pPr>
            <a:r>
              <a:rPr lang="en-US" dirty="0"/>
              <a:t>Tablets</a:t>
            </a:r>
          </a:p>
          <a:p>
            <a:pPr marL="0" indent="0">
              <a:buNone/>
            </a:pPr>
            <a:r>
              <a:rPr lang="en-US" dirty="0"/>
              <a:t>E-Book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Operating Systems for Mobile Devices</a:t>
            </a:r>
          </a:p>
          <a:p>
            <a:pPr marL="0" indent="0">
              <a:buNone/>
            </a:pPr>
            <a:r>
              <a:rPr lang="en-US" dirty="0"/>
              <a:t>Apple iOS</a:t>
            </a:r>
          </a:p>
          <a:p>
            <a:pPr marL="0" indent="0">
              <a:buNone/>
            </a:pPr>
            <a:r>
              <a:rPr lang="en-US" dirty="0"/>
              <a:t>Android</a:t>
            </a:r>
          </a:p>
          <a:p>
            <a:pPr marL="0" indent="0">
              <a:buNone/>
            </a:pPr>
            <a:r>
              <a:rPr lang="en-US" dirty="0"/>
              <a:t>Windows</a:t>
            </a:r>
          </a:p>
          <a:p>
            <a:pPr marL="0" indent="0">
              <a:buNone/>
            </a:pPr>
            <a:r>
              <a:rPr lang="en-US" dirty="0"/>
              <a:t>Blackberry</a:t>
            </a:r>
          </a:p>
        </p:txBody>
      </p:sp>
    </p:spTree>
    <p:extLst>
      <p:ext uri="{BB962C8B-B14F-4D97-AF65-F5344CB8AC3E}">
        <p14:creationId xmlns:p14="http://schemas.microsoft.com/office/powerpoint/2010/main" val="2897052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43058-E372-489E-A4E9-6748228E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Networks: Hooking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7FCD0-5128-4121-AB2A-1100E5F2B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Local Area Network (LAN)</a:t>
            </a:r>
          </a:p>
          <a:p>
            <a:pPr marL="0" indent="0">
              <a:buNone/>
            </a:pPr>
            <a:r>
              <a:rPr lang="en-US" dirty="0"/>
              <a:t>Wide Area Network (WAN)</a:t>
            </a:r>
          </a:p>
          <a:p>
            <a:pPr marL="0" indent="0">
              <a:buNone/>
            </a:pPr>
            <a:r>
              <a:rPr lang="en-US" dirty="0"/>
              <a:t>Wired Networks vs Wireless Networks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Servers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Resource Sharing</a:t>
            </a:r>
          </a:p>
        </p:txBody>
      </p:sp>
    </p:spTree>
    <p:extLst>
      <p:ext uri="{BB962C8B-B14F-4D97-AF65-F5344CB8AC3E}">
        <p14:creationId xmlns:p14="http://schemas.microsoft.com/office/powerpoint/2010/main" val="190777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0B9F5-AE0B-46FD-954E-AEEAA0F3D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Remotely Accessed Computer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0816-BAA0-4505-A289-C4A1DD9D4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Mobile Apps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Streaming Media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Web Apps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Cloud Computing / Virtualization</a:t>
            </a:r>
          </a:p>
        </p:txBody>
      </p:sp>
    </p:spTree>
    <p:extLst>
      <p:ext uri="{BB962C8B-B14F-4D97-AF65-F5344CB8AC3E}">
        <p14:creationId xmlns:p14="http://schemas.microsoft.com/office/powerpoint/2010/main" val="3430716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Graysca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5B5B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612</Words>
  <Application>Microsoft Office PowerPoint</Application>
  <PresentationFormat>Widescreen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Garamond</vt:lpstr>
      <vt:lpstr>Georgia Pro</vt:lpstr>
      <vt:lpstr>Georgia Pro Cond Black</vt:lpstr>
      <vt:lpstr>SavonVTI</vt:lpstr>
      <vt:lpstr>CIS100 – IT Fundamentals +</vt:lpstr>
      <vt:lpstr>Features Common to Computing Devices</vt:lpstr>
      <vt:lpstr>Features Common to Computing Devices</vt:lpstr>
      <vt:lpstr>Features Common to Computing Devices</vt:lpstr>
      <vt:lpstr>Common General-Purpose Computing Devices</vt:lpstr>
      <vt:lpstr>Common General-Purpose Computing Devices</vt:lpstr>
      <vt:lpstr>Common General-Purpose Computing Devices</vt:lpstr>
      <vt:lpstr>Networks: Hooking It All Together</vt:lpstr>
      <vt:lpstr>Remotely Accessed Computer Systems</vt:lpstr>
      <vt:lpstr>Specialized Computer Systems</vt:lpstr>
      <vt:lpstr>System Hardware</vt:lpstr>
      <vt:lpstr>System Hardware</vt:lpstr>
      <vt:lpstr>System Hardware</vt:lpstr>
      <vt:lpstr>Device Ports and Peripherals</vt:lpstr>
      <vt:lpstr>Device Ports and Peripherals</vt:lpstr>
      <vt:lpstr>Device Ports and Peripherals</vt:lpstr>
      <vt:lpstr>Device Ports and Peripherals</vt:lpstr>
      <vt:lpstr>Device Ports and Peripherals</vt:lpstr>
      <vt:lpstr>Data Storage and Sharing</vt:lpstr>
      <vt:lpstr>Data Storage and Sharing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CIS100 – IT Fundamentals +</dc:title>
  <dc:creator>Thomas Stangl</dc:creator>
  <cp:lastModifiedBy>Thomas Stangl</cp:lastModifiedBy>
  <cp:revision>7</cp:revision>
  <dcterms:created xsi:type="dcterms:W3CDTF">2020-01-02T05:02:53Z</dcterms:created>
  <dcterms:modified xsi:type="dcterms:W3CDTF">2020-01-02T05:50:26Z</dcterms:modified>
</cp:coreProperties>
</file>