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96" r:id="rId2"/>
    <p:sldId id="2609" r:id="rId3"/>
    <p:sldId id="2597" r:id="rId4"/>
    <p:sldId id="2610" r:id="rId5"/>
    <p:sldId id="2608" r:id="rId6"/>
    <p:sldId id="2600" r:id="rId7"/>
    <p:sldId id="2601" r:id="rId8"/>
    <p:sldId id="2611" r:id="rId9"/>
    <p:sldId id="2612" r:id="rId10"/>
    <p:sldId id="2602" r:id="rId11"/>
    <p:sldId id="2603" r:id="rId12"/>
    <p:sldId id="2613" r:id="rId13"/>
    <p:sldId id="2604" r:id="rId14"/>
    <p:sldId id="2605" r:id="rId15"/>
    <p:sldId id="2614" r:id="rId16"/>
    <p:sldId id="260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AAB0"/>
    <a:srgbClr val="3B7579"/>
    <a:srgbClr val="AAD3D6"/>
    <a:srgbClr val="418287"/>
    <a:srgbClr val="DFE3E9"/>
    <a:srgbClr val="1F1F26"/>
    <a:srgbClr val="D6DBE2"/>
    <a:srgbClr val="CCD2DA"/>
    <a:srgbClr val="BBC3CD"/>
    <a:srgbClr val="D3D8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61425" autoAdjust="0"/>
  </p:normalViewPr>
  <p:slideViewPr>
    <p:cSldViewPr snapToGrid="0" snapToObjects="1" showGuides="1">
      <p:cViewPr varScale="1">
        <p:scale>
          <a:sx n="49" d="100"/>
          <a:sy n="49" d="100"/>
        </p:scale>
        <p:origin x="1336" y="36"/>
      </p:cViewPr>
      <p:guideLst>
        <p:guide pos="3840"/>
        <p:guide orient="horz" pos="2160"/>
      </p:guideLst>
    </p:cSldViewPr>
  </p:slideViewPr>
  <p:outlineViewPr>
    <p:cViewPr>
      <p:scale>
        <a:sx n="33" d="100"/>
        <a:sy n="33" d="100"/>
      </p:scale>
      <p:origin x="0" y="-44142"/>
    </p:cViewPr>
  </p:outlineViewPr>
  <p:notesTextViewPr>
    <p:cViewPr>
      <p:scale>
        <a:sx n="1" d="1"/>
        <a:sy n="1" d="1"/>
      </p:scale>
      <p:origin x="0" y="0"/>
    </p:cViewPr>
  </p:notesTextViewPr>
  <p:sorterViewPr>
    <p:cViewPr>
      <p:scale>
        <a:sx n="66" d="100"/>
        <a:sy n="66" d="100"/>
      </p:scale>
      <p:origin x="0" y="-5136"/>
    </p:cViewPr>
  </p:sorterViewPr>
  <p:notesViewPr>
    <p:cSldViewPr snapToGrid="0" snapToObjects="1">
      <p:cViewPr varScale="1">
        <p:scale>
          <a:sx n="60" d="100"/>
          <a:sy n="60" d="100"/>
        </p:scale>
        <p:origin x="3187"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5AB22C-5EBB-4DE1-84CF-AB8991C1EB0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656ED9C-6490-4085-97D5-3B91743DF194}">
      <dgm:prSet phldrT="[Text]"/>
      <dgm:spPr/>
      <dgm:t>
        <a:bodyPr/>
        <a:lstStyle/>
        <a:p>
          <a:r>
            <a:rPr lang="en-US"/>
            <a:t>Entry &amp; Contracting</a:t>
          </a:r>
        </a:p>
      </dgm:t>
    </dgm:pt>
    <dgm:pt modelId="{F316BBFA-ABAA-49AC-B11B-DB71A6FE44F1}" type="parTrans" cxnId="{3710504C-AB7A-4ADA-959B-1AF9B60562D1}">
      <dgm:prSet/>
      <dgm:spPr/>
      <dgm:t>
        <a:bodyPr/>
        <a:lstStyle/>
        <a:p>
          <a:endParaRPr lang="en-US"/>
        </a:p>
      </dgm:t>
    </dgm:pt>
    <dgm:pt modelId="{AC526CC1-9B5F-44B1-8EA2-FFB7E8B495F8}" type="sibTrans" cxnId="{3710504C-AB7A-4ADA-959B-1AF9B60562D1}">
      <dgm:prSet/>
      <dgm:spPr/>
      <dgm:t>
        <a:bodyPr/>
        <a:lstStyle/>
        <a:p>
          <a:endParaRPr lang="en-US"/>
        </a:p>
      </dgm:t>
    </dgm:pt>
    <dgm:pt modelId="{AC929A0E-5384-4D35-8B9E-73A52F0F4581}">
      <dgm:prSet phldrT="[Text]"/>
      <dgm:spPr/>
      <dgm:t>
        <a:bodyPr/>
        <a:lstStyle/>
        <a:p>
          <a:r>
            <a:rPr lang="en-US"/>
            <a:t>Data Gathering</a:t>
          </a:r>
        </a:p>
      </dgm:t>
    </dgm:pt>
    <dgm:pt modelId="{EEE82CA0-1EB1-4759-9774-5C5DB0AA0F94}" type="parTrans" cxnId="{2CD8A574-CD63-45BE-8483-EEC0C0AE380E}">
      <dgm:prSet/>
      <dgm:spPr/>
      <dgm:t>
        <a:bodyPr/>
        <a:lstStyle/>
        <a:p>
          <a:endParaRPr lang="en-US"/>
        </a:p>
      </dgm:t>
    </dgm:pt>
    <dgm:pt modelId="{F776D041-717A-4926-91C8-6FB17C6A0507}" type="sibTrans" cxnId="{2CD8A574-CD63-45BE-8483-EEC0C0AE380E}">
      <dgm:prSet/>
      <dgm:spPr/>
      <dgm:t>
        <a:bodyPr/>
        <a:lstStyle/>
        <a:p>
          <a:endParaRPr lang="en-US"/>
        </a:p>
      </dgm:t>
    </dgm:pt>
    <dgm:pt modelId="{28B1C921-7C5E-4A7C-A764-940C0B28091B}">
      <dgm:prSet phldrT="[Text]"/>
      <dgm:spPr/>
      <dgm:t>
        <a:bodyPr/>
        <a:lstStyle/>
        <a:p>
          <a:r>
            <a:rPr lang="en-US"/>
            <a:t>Diagnosis</a:t>
          </a:r>
        </a:p>
      </dgm:t>
    </dgm:pt>
    <dgm:pt modelId="{39D98C1D-C1B1-483A-9761-094A883F5393}" type="parTrans" cxnId="{23CDF91D-2CDB-4733-948D-E0FAF76EFD42}">
      <dgm:prSet/>
      <dgm:spPr/>
      <dgm:t>
        <a:bodyPr/>
        <a:lstStyle/>
        <a:p>
          <a:endParaRPr lang="en-US"/>
        </a:p>
      </dgm:t>
    </dgm:pt>
    <dgm:pt modelId="{99F8F5E7-036E-4D95-9643-AF5FDB2BA29C}" type="sibTrans" cxnId="{23CDF91D-2CDB-4733-948D-E0FAF76EFD42}">
      <dgm:prSet/>
      <dgm:spPr/>
      <dgm:t>
        <a:bodyPr/>
        <a:lstStyle/>
        <a:p>
          <a:endParaRPr lang="en-US"/>
        </a:p>
      </dgm:t>
    </dgm:pt>
    <dgm:pt modelId="{A846D1FB-02CE-4F88-B7AF-BB39F3153EE6}">
      <dgm:prSet phldrT="[Text]"/>
      <dgm:spPr/>
      <dgm:t>
        <a:bodyPr/>
        <a:lstStyle/>
        <a:p>
          <a:r>
            <a:rPr lang="en-US"/>
            <a:t>Feedback</a:t>
          </a:r>
        </a:p>
      </dgm:t>
    </dgm:pt>
    <dgm:pt modelId="{BF4455D0-C489-4954-9A85-BA2E09AF8713}" type="parTrans" cxnId="{5710FF2C-3155-4436-9DA5-D71735257C7A}">
      <dgm:prSet/>
      <dgm:spPr/>
      <dgm:t>
        <a:bodyPr/>
        <a:lstStyle/>
        <a:p>
          <a:endParaRPr lang="en-US"/>
        </a:p>
      </dgm:t>
    </dgm:pt>
    <dgm:pt modelId="{8EFB28D5-836C-4FFE-9F58-0F57AEB09DAA}" type="sibTrans" cxnId="{5710FF2C-3155-4436-9DA5-D71735257C7A}">
      <dgm:prSet/>
      <dgm:spPr/>
      <dgm:t>
        <a:bodyPr/>
        <a:lstStyle/>
        <a:p>
          <a:endParaRPr lang="en-US"/>
        </a:p>
      </dgm:t>
    </dgm:pt>
    <dgm:pt modelId="{BF1156FE-7C74-4153-8F2B-00DA1CA818C6}">
      <dgm:prSet phldrT="[Text]"/>
      <dgm:spPr/>
      <dgm:t>
        <a:bodyPr/>
        <a:lstStyle/>
        <a:p>
          <a:r>
            <a:rPr lang="en-US"/>
            <a:t>Intervention</a:t>
          </a:r>
        </a:p>
      </dgm:t>
    </dgm:pt>
    <dgm:pt modelId="{87231CE9-6FDA-430E-BE9E-F4CE59965415}" type="parTrans" cxnId="{EA611C89-39E2-4E22-9E12-486E0049ED63}">
      <dgm:prSet/>
      <dgm:spPr/>
      <dgm:t>
        <a:bodyPr/>
        <a:lstStyle/>
        <a:p>
          <a:endParaRPr lang="en-US"/>
        </a:p>
      </dgm:t>
    </dgm:pt>
    <dgm:pt modelId="{BF4C1457-4A31-4BB1-8A19-FF35BAE66BA1}" type="sibTrans" cxnId="{EA611C89-39E2-4E22-9E12-486E0049ED63}">
      <dgm:prSet/>
      <dgm:spPr/>
      <dgm:t>
        <a:bodyPr/>
        <a:lstStyle/>
        <a:p>
          <a:endParaRPr lang="en-US"/>
        </a:p>
      </dgm:t>
    </dgm:pt>
    <dgm:pt modelId="{E09929A6-4523-41A0-A191-291F37EA30E1}">
      <dgm:prSet/>
      <dgm:spPr/>
      <dgm:t>
        <a:bodyPr/>
        <a:lstStyle/>
        <a:p>
          <a:r>
            <a:rPr lang="en-US"/>
            <a:t>Evaluation &amp; Exit </a:t>
          </a:r>
        </a:p>
      </dgm:t>
    </dgm:pt>
    <dgm:pt modelId="{F85D495F-3335-4EB1-9858-5E950D96C076}" type="parTrans" cxnId="{A06DDB2C-4F95-4487-BEA5-2F6E98A83082}">
      <dgm:prSet/>
      <dgm:spPr/>
      <dgm:t>
        <a:bodyPr/>
        <a:lstStyle/>
        <a:p>
          <a:endParaRPr lang="en-US"/>
        </a:p>
      </dgm:t>
    </dgm:pt>
    <dgm:pt modelId="{D1644230-41E6-4F7D-826D-33029570AC8E}" type="sibTrans" cxnId="{A06DDB2C-4F95-4487-BEA5-2F6E98A83082}">
      <dgm:prSet/>
      <dgm:spPr/>
      <dgm:t>
        <a:bodyPr/>
        <a:lstStyle/>
        <a:p>
          <a:endParaRPr lang="en-US"/>
        </a:p>
      </dgm:t>
    </dgm:pt>
    <dgm:pt modelId="{D9EE96E4-C629-4932-B464-485DFAFD8E90}" type="pres">
      <dgm:prSet presAssocID="{635AB22C-5EBB-4DE1-84CF-AB8991C1EB0A}" presName="vert0" presStyleCnt="0">
        <dgm:presLayoutVars>
          <dgm:dir/>
          <dgm:animOne val="branch"/>
          <dgm:animLvl val="lvl"/>
        </dgm:presLayoutVars>
      </dgm:prSet>
      <dgm:spPr/>
    </dgm:pt>
    <dgm:pt modelId="{CA3B60DB-00A0-4375-8322-6E57B239D140}" type="pres">
      <dgm:prSet presAssocID="{0656ED9C-6490-4085-97D5-3B91743DF194}" presName="thickLine" presStyleLbl="alignNode1" presStyleIdx="0" presStyleCnt="6"/>
      <dgm:spPr/>
    </dgm:pt>
    <dgm:pt modelId="{98B4C252-335F-44AD-8620-0B71AE963EC8}" type="pres">
      <dgm:prSet presAssocID="{0656ED9C-6490-4085-97D5-3B91743DF194}" presName="horz1" presStyleCnt="0"/>
      <dgm:spPr/>
    </dgm:pt>
    <dgm:pt modelId="{4D2D5C3B-1E9A-4C44-A235-4C83AD2C7316}" type="pres">
      <dgm:prSet presAssocID="{0656ED9C-6490-4085-97D5-3B91743DF194}" presName="tx1" presStyleLbl="revTx" presStyleIdx="0" presStyleCnt="6"/>
      <dgm:spPr/>
    </dgm:pt>
    <dgm:pt modelId="{C5C53619-6D60-4CA6-A94A-43467480088C}" type="pres">
      <dgm:prSet presAssocID="{0656ED9C-6490-4085-97D5-3B91743DF194}" presName="vert1" presStyleCnt="0"/>
      <dgm:spPr/>
    </dgm:pt>
    <dgm:pt modelId="{CFA0D330-FCF9-42FE-BE99-6343C77F80A5}" type="pres">
      <dgm:prSet presAssocID="{AC929A0E-5384-4D35-8B9E-73A52F0F4581}" presName="thickLine" presStyleLbl="alignNode1" presStyleIdx="1" presStyleCnt="6"/>
      <dgm:spPr/>
    </dgm:pt>
    <dgm:pt modelId="{A042FD21-6ECB-46BE-8430-9EF73668ACA3}" type="pres">
      <dgm:prSet presAssocID="{AC929A0E-5384-4D35-8B9E-73A52F0F4581}" presName="horz1" presStyleCnt="0"/>
      <dgm:spPr/>
    </dgm:pt>
    <dgm:pt modelId="{2393A15D-ABCE-4E87-8A5E-B12E946D3720}" type="pres">
      <dgm:prSet presAssocID="{AC929A0E-5384-4D35-8B9E-73A52F0F4581}" presName="tx1" presStyleLbl="revTx" presStyleIdx="1" presStyleCnt="6"/>
      <dgm:spPr/>
    </dgm:pt>
    <dgm:pt modelId="{8415D358-F8FB-40F6-B264-20C324C71F28}" type="pres">
      <dgm:prSet presAssocID="{AC929A0E-5384-4D35-8B9E-73A52F0F4581}" presName="vert1" presStyleCnt="0"/>
      <dgm:spPr/>
    </dgm:pt>
    <dgm:pt modelId="{5B797370-320E-4701-B2C4-EB75B4B3092A}" type="pres">
      <dgm:prSet presAssocID="{28B1C921-7C5E-4A7C-A764-940C0B28091B}" presName="thickLine" presStyleLbl="alignNode1" presStyleIdx="2" presStyleCnt="6"/>
      <dgm:spPr/>
    </dgm:pt>
    <dgm:pt modelId="{158D455B-11EF-456D-B52D-7257C187AAF9}" type="pres">
      <dgm:prSet presAssocID="{28B1C921-7C5E-4A7C-A764-940C0B28091B}" presName="horz1" presStyleCnt="0"/>
      <dgm:spPr/>
    </dgm:pt>
    <dgm:pt modelId="{477560FA-5DB0-4EC4-A277-A2E17BF05A1B}" type="pres">
      <dgm:prSet presAssocID="{28B1C921-7C5E-4A7C-A764-940C0B28091B}" presName="tx1" presStyleLbl="revTx" presStyleIdx="2" presStyleCnt="6"/>
      <dgm:spPr/>
    </dgm:pt>
    <dgm:pt modelId="{D5E4400F-9466-4957-B699-595D3EE0C5BA}" type="pres">
      <dgm:prSet presAssocID="{28B1C921-7C5E-4A7C-A764-940C0B28091B}" presName="vert1" presStyleCnt="0"/>
      <dgm:spPr/>
    </dgm:pt>
    <dgm:pt modelId="{9E7DAFBA-A0F3-4823-8609-F04F709737F1}" type="pres">
      <dgm:prSet presAssocID="{A846D1FB-02CE-4F88-B7AF-BB39F3153EE6}" presName="thickLine" presStyleLbl="alignNode1" presStyleIdx="3" presStyleCnt="6"/>
      <dgm:spPr/>
    </dgm:pt>
    <dgm:pt modelId="{CAA17AAB-148E-41DF-89A5-5606A25DFB37}" type="pres">
      <dgm:prSet presAssocID="{A846D1FB-02CE-4F88-B7AF-BB39F3153EE6}" presName="horz1" presStyleCnt="0"/>
      <dgm:spPr/>
    </dgm:pt>
    <dgm:pt modelId="{E249D144-2EE6-422B-93B8-B68A55339D59}" type="pres">
      <dgm:prSet presAssocID="{A846D1FB-02CE-4F88-B7AF-BB39F3153EE6}" presName="tx1" presStyleLbl="revTx" presStyleIdx="3" presStyleCnt="6"/>
      <dgm:spPr/>
    </dgm:pt>
    <dgm:pt modelId="{85062496-A44E-49D6-A715-2D36299DAF7B}" type="pres">
      <dgm:prSet presAssocID="{A846D1FB-02CE-4F88-B7AF-BB39F3153EE6}" presName="vert1" presStyleCnt="0"/>
      <dgm:spPr/>
    </dgm:pt>
    <dgm:pt modelId="{1982C0EE-20DB-4402-B519-D148D35BA5E4}" type="pres">
      <dgm:prSet presAssocID="{BF1156FE-7C74-4153-8F2B-00DA1CA818C6}" presName="thickLine" presStyleLbl="alignNode1" presStyleIdx="4" presStyleCnt="6"/>
      <dgm:spPr/>
    </dgm:pt>
    <dgm:pt modelId="{44587083-6A9D-4B90-919F-A9225456293A}" type="pres">
      <dgm:prSet presAssocID="{BF1156FE-7C74-4153-8F2B-00DA1CA818C6}" presName="horz1" presStyleCnt="0"/>
      <dgm:spPr/>
    </dgm:pt>
    <dgm:pt modelId="{3702EB3C-9DDC-473A-BAB3-6387D31E20BF}" type="pres">
      <dgm:prSet presAssocID="{BF1156FE-7C74-4153-8F2B-00DA1CA818C6}" presName="tx1" presStyleLbl="revTx" presStyleIdx="4" presStyleCnt="6"/>
      <dgm:spPr/>
    </dgm:pt>
    <dgm:pt modelId="{5F9DAA12-6EBB-43C4-B8D0-2AC501CD3DB7}" type="pres">
      <dgm:prSet presAssocID="{BF1156FE-7C74-4153-8F2B-00DA1CA818C6}" presName="vert1" presStyleCnt="0"/>
      <dgm:spPr/>
    </dgm:pt>
    <dgm:pt modelId="{3F728A5E-A812-46E7-BB4C-D23FB88CB28E}" type="pres">
      <dgm:prSet presAssocID="{E09929A6-4523-41A0-A191-291F37EA30E1}" presName="thickLine" presStyleLbl="alignNode1" presStyleIdx="5" presStyleCnt="6"/>
      <dgm:spPr/>
    </dgm:pt>
    <dgm:pt modelId="{DBDEB9D5-0120-4D35-B565-234EEF6C0353}" type="pres">
      <dgm:prSet presAssocID="{E09929A6-4523-41A0-A191-291F37EA30E1}" presName="horz1" presStyleCnt="0"/>
      <dgm:spPr/>
    </dgm:pt>
    <dgm:pt modelId="{C7AE283C-A98F-4F3D-B000-EC7823C16DA7}" type="pres">
      <dgm:prSet presAssocID="{E09929A6-4523-41A0-A191-291F37EA30E1}" presName="tx1" presStyleLbl="revTx" presStyleIdx="5" presStyleCnt="6"/>
      <dgm:spPr/>
    </dgm:pt>
    <dgm:pt modelId="{2829C7BA-FF2A-470D-9A79-504990A41DE5}" type="pres">
      <dgm:prSet presAssocID="{E09929A6-4523-41A0-A191-291F37EA30E1}" presName="vert1" presStyleCnt="0"/>
      <dgm:spPr/>
    </dgm:pt>
  </dgm:ptLst>
  <dgm:cxnLst>
    <dgm:cxn modelId="{23CDF91D-2CDB-4733-948D-E0FAF76EFD42}" srcId="{635AB22C-5EBB-4DE1-84CF-AB8991C1EB0A}" destId="{28B1C921-7C5E-4A7C-A764-940C0B28091B}" srcOrd="2" destOrd="0" parTransId="{39D98C1D-C1B1-483A-9761-094A883F5393}" sibTransId="{99F8F5E7-036E-4D95-9643-AF5FDB2BA29C}"/>
    <dgm:cxn modelId="{A06DDB2C-4F95-4487-BEA5-2F6E98A83082}" srcId="{635AB22C-5EBB-4DE1-84CF-AB8991C1EB0A}" destId="{E09929A6-4523-41A0-A191-291F37EA30E1}" srcOrd="5" destOrd="0" parTransId="{F85D495F-3335-4EB1-9858-5E950D96C076}" sibTransId="{D1644230-41E6-4F7D-826D-33029570AC8E}"/>
    <dgm:cxn modelId="{5710FF2C-3155-4436-9DA5-D71735257C7A}" srcId="{635AB22C-5EBB-4DE1-84CF-AB8991C1EB0A}" destId="{A846D1FB-02CE-4F88-B7AF-BB39F3153EE6}" srcOrd="3" destOrd="0" parTransId="{BF4455D0-C489-4954-9A85-BA2E09AF8713}" sibTransId="{8EFB28D5-836C-4FFE-9F58-0F57AEB09DAA}"/>
    <dgm:cxn modelId="{B464BA40-7AEA-42F9-A2FA-73444CFAD526}" type="presOf" srcId="{BF1156FE-7C74-4153-8F2B-00DA1CA818C6}" destId="{3702EB3C-9DDC-473A-BAB3-6387D31E20BF}" srcOrd="0" destOrd="0" presId="urn:microsoft.com/office/officeart/2008/layout/LinedList"/>
    <dgm:cxn modelId="{2DFD3742-A71D-4BDD-BDF2-18AF48C13117}" type="presOf" srcId="{A846D1FB-02CE-4F88-B7AF-BB39F3153EE6}" destId="{E249D144-2EE6-422B-93B8-B68A55339D59}" srcOrd="0" destOrd="0" presId="urn:microsoft.com/office/officeart/2008/layout/LinedList"/>
    <dgm:cxn modelId="{3710504C-AB7A-4ADA-959B-1AF9B60562D1}" srcId="{635AB22C-5EBB-4DE1-84CF-AB8991C1EB0A}" destId="{0656ED9C-6490-4085-97D5-3B91743DF194}" srcOrd="0" destOrd="0" parTransId="{F316BBFA-ABAA-49AC-B11B-DB71A6FE44F1}" sibTransId="{AC526CC1-9B5F-44B1-8EA2-FFB7E8B495F8}"/>
    <dgm:cxn modelId="{2CD8A574-CD63-45BE-8483-EEC0C0AE380E}" srcId="{635AB22C-5EBB-4DE1-84CF-AB8991C1EB0A}" destId="{AC929A0E-5384-4D35-8B9E-73A52F0F4581}" srcOrd="1" destOrd="0" parTransId="{EEE82CA0-1EB1-4759-9774-5C5DB0AA0F94}" sibTransId="{F776D041-717A-4926-91C8-6FB17C6A0507}"/>
    <dgm:cxn modelId="{5F677977-C421-4BB6-BCA4-1924B5047AEB}" type="presOf" srcId="{635AB22C-5EBB-4DE1-84CF-AB8991C1EB0A}" destId="{D9EE96E4-C629-4932-B464-485DFAFD8E90}" srcOrd="0" destOrd="0" presId="urn:microsoft.com/office/officeart/2008/layout/LinedList"/>
    <dgm:cxn modelId="{EA611C89-39E2-4E22-9E12-486E0049ED63}" srcId="{635AB22C-5EBB-4DE1-84CF-AB8991C1EB0A}" destId="{BF1156FE-7C74-4153-8F2B-00DA1CA818C6}" srcOrd="4" destOrd="0" parTransId="{87231CE9-6FDA-430E-BE9E-F4CE59965415}" sibTransId="{BF4C1457-4A31-4BB1-8A19-FF35BAE66BA1}"/>
    <dgm:cxn modelId="{163A2292-8C48-4BD0-8261-C206AF2B5C68}" type="presOf" srcId="{E09929A6-4523-41A0-A191-291F37EA30E1}" destId="{C7AE283C-A98F-4F3D-B000-EC7823C16DA7}" srcOrd="0" destOrd="0" presId="urn:microsoft.com/office/officeart/2008/layout/LinedList"/>
    <dgm:cxn modelId="{B1543BB9-4BD4-4B92-9A55-9263BDF42144}" type="presOf" srcId="{AC929A0E-5384-4D35-8B9E-73A52F0F4581}" destId="{2393A15D-ABCE-4E87-8A5E-B12E946D3720}" srcOrd="0" destOrd="0" presId="urn:microsoft.com/office/officeart/2008/layout/LinedList"/>
    <dgm:cxn modelId="{473E3FBF-B9F6-4F61-B40B-696D124BB269}" type="presOf" srcId="{28B1C921-7C5E-4A7C-A764-940C0B28091B}" destId="{477560FA-5DB0-4EC4-A277-A2E17BF05A1B}" srcOrd="0" destOrd="0" presId="urn:microsoft.com/office/officeart/2008/layout/LinedList"/>
    <dgm:cxn modelId="{FC9D80DA-0E1F-4859-8522-46F7C12B7B4E}" type="presOf" srcId="{0656ED9C-6490-4085-97D5-3B91743DF194}" destId="{4D2D5C3B-1E9A-4C44-A235-4C83AD2C7316}" srcOrd="0" destOrd="0" presId="urn:microsoft.com/office/officeart/2008/layout/LinedList"/>
    <dgm:cxn modelId="{36FFBEBC-413D-461F-84B9-457EC27A68EA}" type="presParOf" srcId="{D9EE96E4-C629-4932-B464-485DFAFD8E90}" destId="{CA3B60DB-00A0-4375-8322-6E57B239D140}" srcOrd="0" destOrd="0" presId="urn:microsoft.com/office/officeart/2008/layout/LinedList"/>
    <dgm:cxn modelId="{34F5EE2B-725E-481A-9963-CC0015BFA3D8}" type="presParOf" srcId="{D9EE96E4-C629-4932-B464-485DFAFD8E90}" destId="{98B4C252-335F-44AD-8620-0B71AE963EC8}" srcOrd="1" destOrd="0" presId="urn:microsoft.com/office/officeart/2008/layout/LinedList"/>
    <dgm:cxn modelId="{BE0B5C1C-B4BC-4403-808B-266F3AF5D2D9}" type="presParOf" srcId="{98B4C252-335F-44AD-8620-0B71AE963EC8}" destId="{4D2D5C3B-1E9A-4C44-A235-4C83AD2C7316}" srcOrd="0" destOrd="0" presId="urn:microsoft.com/office/officeart/2008/layout/LinedList"/>
    <dgm:cxn modelId="{9DFB6B2A-B680-499A-A29D-B3FA3A4F33AA}" type="presParOf" srcId="{98B4C252-335F-44AD-8620-0B71AE963EC8}" destId="{C5C53619-6D60-4CA6-A94A-43467480088C}" srcOrd="1" destOrd="0" presId="urn:microsoft.com/office/officeart/2008/layout/LinedList"/>
    <dgm:cxn modelId="{C0163EBA-23A7-4836-8371-80F6DAE2BCFE}" type="presParOf" srcId="{D9EE96E4-C629-4932-B464-485DFAFD8E90}" destId="{CFA0D330-FCF9-42FE-BE99-6343C77F80A5}" srcOrd="2" destOrd="0" presId="urn:microsoft.com/office/officeart/2008/layout/LinedList"/>
    <dgm:cxn modelId="{02992C4F-86C4-43E6-A381-D85CCD9C4488}" type="presParOf" srcId="{D9EE96E4-C629-4932-B464-485DFAFD8E90}" destId="{A042FD21-6ECB-46BE-8430-9EF73668ACA3}" srcOrd="3" destOrd="0" presId="urn:microsoft.com/office/officeart/2008/layout/LinedList"/>
    <dgm:cxn modelId="{957EDE53-A11F-438E-9A88-E625AF776C77}" type="presParOf" srcId="{A042FD21-6ECB-46BE-8430-9EF73668ACA3}" destId="{2393A15D-ABCE-4E87-8A5E-B12E946D3720}" srcOrd="0" destOrd="0" presId="urn:microsoft.com/office/officeart/2008/layout/LinedList"/>
    <dgm:cxn modelId="{31896BE1-16BB-4400-8265-25D5DD8F5F12}" type="presParOf" srcId="{A042FD21-6ECB-46BE-8430-9EF73668ACA3}" destId="{8415D358-F8FB-40F6-B264-20C324C71F28}" srcOrd="1" destOrd="0" presId="urn:microsoft.com/office/officeart/2008/layout/LinedList"/>
    <dgm:cxn modelId="{C8114930-58BF-4873-9FB1-90AE6F4C60D8}" type="presParOf" srcId="{D9EE96E4-C629-4932-B464-485DFAFD8E90}" destId="{5B797370-320E-4701-B2C4-EB75B4B3092A}" srcOrd="4" destOrd="0" presId="urn:microsoft.com/office/officeart/2008/layout/LinedList"/>
    <dgm:cxn modelId="{F42C729B-003E-42F2-BB80-34ED2AA942F8}" type="presParOf" srcId="{D9EE96E4-C629-4932-B464-485DFAFD8E90}" destId="{158D455B-11EF-456D-B52D-7257C187AAF9}" srcOrd="5" destOrd="0" presId="urn:microsoft.com/office/officeart/2008/layout/LinedList"/>
    <dgm:cxn modelId="{BA2DAA39-47C4-4F72-9C6E-CCDD31BF976D}" type="presParOf" srcId="{158D455B-11EF-456D-B52D-7257C187AAF9}" destId="{477560FA-5DB0-4EC4-A277-A2E17BF05A1B}" srcOrd="0" destOrd="0" presId="urn:microsoft.com/office/officeart/2008/layout/LinedList"/>
    <dgm:cxn modelId="{9A9B9369-221C-411D-B715-7832D04160BF}" type="presParOf" srcId="{158D455B-11EF-456D-B52D-7257C187AAF9}" destId="{D5E4400F-9466-4957-B699-595D3EE0C5BA}" srcOrd="1" destOrd="0" presId="urn:microsoft.com/office/officeart/2008/layout/LinedList"/>
    <dgm:cxn modelId="{E5F96B32-6C95-4C2F-B5B8-156CF90D794F}" type="presParOf" srcId="{D9EE96E4-C629-4932-B464-485DFAFD8E90}" destId="{9E7DAFBA-A0F3-4823-8609-F04F709737F1}" srcOrd="6" destOrd="0" presId="urn:microsoft.com/office/officeart/2008/layout/LinedList"/>
    <dgm:cxn modelId="{DEA7BB3F-4E28-481B-8531-0B5283B1A57C}" type="presParOf" srcId="{D9EE96E4-C629-4932-B464-485DFAFD8E90}" destId="{CAA17AAB-148E-41DF-89A5-5606A25DFB37}" srcOrd="7" destOrd="0" presId="urn:microsoft.com/office/officeart/2008/layout/LinedList"/>
    <dgm:cxn modelId="{B20555BD-9B3E-4988-86B2-6F63533E2E50}" type="presParOf" srcId="{CAA17AAB-148E-41DF-89A5-5606A25DFB37}" destId="{E249D144-2EE6-422B-93B8-B68A55339D59}" srcOrd="0" destOrd="0" presId="urn:microsoft.com/office/officeart/2008/layout/LinedList"/>
    <dgm:cxn modelId="{F033CF0E-0482-445F-9790-0EDEFCD847D5}" type="presParOf" srcId="{CAA17AAB-148E-41DF-89A5-5606A25DFB37}" destId="{85062496-A44E-49D6-A715-2D36299DAF7B}" srcOrd="1" destOrd="0" presId="urn:microsoft.com/office/officeart/2008/layout/LinedList"/>
    <dgm:cxn modelId="{59C16E3C-827B-4CEB-B25E-DA35D30600E6}" type="presParOf" srcId="{D9EE96E4-C629-4932-B464-485DFAFD8E90}" destId="{1982C0EE-20DB-4402-B519-D148D35BA5E4}" srcOrd="8" destOrd="0" presId="urn:microsoft.com/office/officeart/2008/layout/LinedList"/>
    <dgm:cxn modelId="{AB9E17A0-5CDC-41E0-BAB7-38E7E18E254E}" type="presParOf" srcId="{D9EE96E4-C629-4932-B464-485DFAFD8E90}" destId="{44587083-6A9D-4B90-919F-A9225456293A}" srcOrd="9" destOrd="0" presId="urn:microsoft.com/office/officeart/2008/layout/LinedList"/>
    <dgm:cxn modelId="{99A0EC26-1C40-47FE-99C5-7476EBCDB821}" type="presParOf" srcId="{44587083-6A9D-4B90-919F-A9225456293A}" destId="{3702EB3C-9DDC-473A-BAB3-6387D31E20BF}" srcOrd="0" destOrd="0" presId="urn:microsoft.com/office/officeart/2008/layout/LinedList"/>
    <dgm:cxn modelId="{9CAD400C-B1B2-4750-A880-D3366941B799}" type="presParOf" srcId="{44587083-6A9D-4B90-919F-A9225456293A}" destId="{5F9DAA12-6EBB-43C4-B8D0-2AC501CD3DB7}" srcOrd="1" destOrd="0" presId="urn:microsoft.com/office/officeart/2008/layout/LinedList"/>
    <dgm:cxn modelId="{896AA506-0C11-473E-B2D7-E2405B3E446D}" type="presParOf" srcId="{D9EE96E4-C629-4932-B464-485DFAFD8E90}" destId="{3F728A5E-A812-46E7-BB4C-D23FB88CB28E}" srcOrd="10" destOrd="0" presId="urn:microsoft.com/office/officeart/2008/layout/LinedList"/>
    <dgm:cxn modelId="{BBFA7AFE-6B44-4C82-8A59-676A449DA6E2}" type="presParOf" srcId="{D9EE96E4-C629-4932-B464-485DFAFD8E90}" destId="{DBDEB9D5-0120-4D35-B565-234EEF6C0353}" srcOrd="11" destOrd="0" presId="urn:microsoft.com/office/officeart/2008/layout/LinedList"/>
    <dgm:cxn modelId="{8FEC9E96-E660-4EC8-B996-A61455869F5B}" type="presParOf" srcId="{DBDEB9D5-0120-4D35-B565-234EEF6C0353}" destId="{C7AE283C-A98F-4F3D-B000-EC7823C16DA7}" srcOrd="0" destOrd="0" presId="urn:microsoft.com/office/officeart/2008/layout/LinedList"/>
    <dgm:cxn modelId="{3D8BAA2B-CF57-4982-A215-39048FB5197D}" type="presParOf" srcId="{DBDEB9D5-0120-4D35-B565-234EEF6C0353}" destId="{2829C7BA-FF2A-470D-9A79-504990A41DE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D36ADE-9E39-4FEF-8EC2-9660AFF9ACF3}"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EA757F7-049A-4E54-822E-AD454FA2C884}">
      <dgm:prSet/>
      <dgm:spPr/>
      <dgm:t>
        <a:bodyPr/>
        <a:lstStyle/>
        <a:p>
          <a:pPr>
            <a:defRPr cap="all"/>
          </a:pPr>
          <a:r>
            <a:rPr lang="en-US"/>
            <a:t>Interviews</a:t>
          </a:r>
        </a:p>
      </dgm:t>
    </dgm:pt>
    <dgm:pt modelId="{C792C645-E6D4-4A18-A6BB-F45F94CEBB89}" type="parTrans" cxnId="{987739BA-A5B1-4BF9-A12C-17BA58FCAE95}">
      <dgm:prSet/>
      <dgm:spPr/>
      <dgm:t>
        <a:bodyPr/>
        <a:lstStyle/>
        <a:p>
          <a:endParaRPr lang="en-US"/>
        </a:p>
      </dgm:t>
    </dgm:pt>
    <dgm:pt modelId="{D75D7D94-D73F-4E2C-9794-C3B170722E81}" type="sibTrans" cxnId="{987739BA-A5B1-4BF9-A12C-17BA58FCAE95}">
      <dgm:prSet/>
      <dgm:spPr/>
      <dgm:t>
        <a:bodyPr/>
        <a:lstStyle/>
        <a:p>
          <a:endParaRPr lang="en-US"/>
        </a:p>
      </dgm:t>
    </dgm:pt>
    <dgm:pt modelId="{D75EC324-60B9-4773-9A0D-6E5AFCA13173}">
      <dgm:prSet/>
      <dgm:spPr/>
      <dgm:t>
        <a:bodyPr/>
        <a:lstStyle/>
        <a:p>
          <a:pPr>
            <a:defRPr cap="all"/>
          </a:pPr>
          <a:r>
            <a:rPr lang="en-US"/>
            <a:t>Focus Groups</a:t>
          </a:r>
        </a:p>
      </dgm:t>
    </dgm:pt>
    <dgm:pt modelId="{0EEFF00F-4B4E-471F-9B1D-E5148223FE63}" type="parTrans" cxnId="{3097710C-877E-4481-B0EC-7C825CB7B05F}">
      <dgm:prSet/>
      <dgm:spPr/>
      <dgm:t>
        <a:bodyPr/>
        <a:lstStyle/>
        <a:p>
          <a:endParaRPr lang="en-US"/>
        </a:p>
      </dgm:t>
    </dgm:pt>
    <dgm:pt modelId="{C7DF4AAC-6B68-4722-9263-E6EF90284708}" type="sibTrans" cxnId="{3097710C-877E-4481-B0EC-7C825CB7B05F}">
      <dgm:prSet/>
      <dgm:spPr/>
      <dgm:t>
        <a:bodyPr/>
        <a:lstStyle/>
        <a:p>
          <a:endParaRPr lang="en-US"/>
        </a:p>
      </dgm:t>
    </dgm:pt>
    <dgm:pt modelId="{958BDC47-3B17-48CF-8ECD-D285144C5C86}">
      <dgm:prSet/>
      <dgm:spPr/>
      <dgm:t>
        <a:bodyPr/>
        <a:lstStyle/>
        <a:p>
          <a:pPr>
            <a:defRPr cap="all"/>
          </a:pPr>
          <a:r>
            <a:rPr lang="en-US"/>
            <a:t>Surveys / Questionnaires</a:t>
          </a:r>
        </a:p>
      </dgm:t>
    </dgm:pt>
    <dgm:pt modelId="{11EA9449-063B-410D-B735-54E906E27642}" type="parTrans" cxnId="{B973E94D-A1AB-4EEB-8C83-713D4CCBE524}">
      <dgm:prSet/>
      <dgm:spPr/>
      <dgm:t>
        <a:bodyPr/>
        <a:lstStyle/>
        <a:p>
          <a:endParaRPr lang="en-US"/>
        </a:p>
      </dgm:t>
    </dgm:pt>
    <dgm:pt modelId="{B7938A70-1EDB-47AC-AFE1-9F6AA3975E30}" type="sibTrans" cxnId="{B973E94D-A1AB-4EEB-8C83-713D4CCBE524}">
      <dgm:prSet/>
      <dgm:spPr/>
      <dgm:t>
        <a:bodyPr/>
        <a:lstStyle/>
        <a:p>
          <a:endParaRPr lang="en-US"/>
        </a:p>
      </dgm:t>
    </dgm:pt>
    <dgm:pt modelId="{DCA1BFCC-D1C1-49FC-881F-B043742A28B3}">
      <dgm:prSet/>
      <dgm:spPr/>
      <dgm:t>
        <a:bodyPr/>
        <a:lstStyle/>
        <a:p>
          <a:pPr>
            <a:defRPr cap="all"/>
          </a:pPr>
          <a:r>
            <a:rPr lang="en-US"/>
            <a:t>Observations</a:t>
          </a:r>
        </a:p>
      </dgm:t>
    </dgm:pt>
    <dgm:pt modelId="{E02D658F-D0BA-4B7B-84CD-78C5F691BB76}" type="parTrans" cxnId="{E566D020-6C94-429A-976F-658AFE3816C3}">
      <dgm:prSet/>
      <dgm:spPr/>
      <dgm:t>
        <a:bodyPr/>
        <a:lstStyle/>
        <a:p>
          <a:endParaRPr lang="en-US"/>
        </a:p>
      </dgm:t>
    </dgm:pt>
    <dgm:pt modelId="{81ECEFBA-8F58-4CC2-B302-937BB44BFDA9}" type="sibTrans" cxnId="{E566D020-6C94-429A-976F-658AFE3816C3}">
      <dgm:prSet/>
      <dgm:spPr/>
      <dgm:t>
        <a:bodyPr/>
        <a:lstStyle/>
        <a:p>
          <a:endParaRPr lang="en-US"/>
        </a:p>
      </dgm:t>
    </dgm:pt>
    <dgm:pt modelId="{0376A76C-3F99-4817-B0A0-2A23557C1F26}">
      <dgm:prSet/>
      <dgm:spPr/>
      <dgm:t>
        <a:bodyPr/>
        <a:lstStyle/>
        <a:p>
          <a:pPr>
            <a:defRPr cap="all"/>
          </a:pPr>
          <a:r>
            <a:rPr lang="en-US"/>
            <a:t>Unobtrusive measures </a:t>
          </a:r>
        </a:p>
      </dgm:t>
    </dgm:pt>
    <dgm:pt modelId="{D765ACCB-A786-463D-9EDB-CB72479FBD20}" type="parTrans" cxnId="{A9876E9B-9E3B-4911-A624-D05D670177E1}">
      <dgm:prSet/>
      <dgm:spPr/>
      <dgm:t>
        <a:bodyPr/>
        <a:lstStyle/>
        <a:p>
          <a:endParaRPr lang="en-US"/>
        </a:p>
      </dgm:t>
    </dgm:pt>
    <dgm:pt modelId="{632762AE-04E0-4BB7-BE4F-E3C80ED969C4}" type="sibTrans" cxnId="{A9876E9B-9E3B-4911-A624-D05D670177E1}">
      <dgm:prSet/>
      <dgm:spPr/>
      <dgm:t>
        <a:bodyPr/>
        <a:lstStyle/>
        <a:p>
          <a:endParaRPr lang="en-US"/>
        </a:p>
      </dgm:t>
    </dgm:pt>
    <dgm:pt modelId="{AE74E56B-E937-49CB-87EA-353724FDBF67}" type="pres">
      <dgm:prSet presAssocID="{5DD36ADE-9E39-4FEF-8EC2-9660AFF9ACF3}" presName="root" presStyleCnt="0">
        <dgm:presLayoutVars>
          <dgm:dir/>
          <dgm:resizeHandles val="exact"/>
        </dgm:presLayoutVars>
      </dgm:prSet>
      <dgm:spPr/>
    </dgm:pt>
    <dgm:pt modelId="{F3205E81-7DB7-482C-9563-A56D01B3BF88}" type="pres">
      <dgm:prSet presAssocID="{4EA757F7-049A-4E54-822E-AD454FA2C884}" presName="compNode" presStyleCnt="0"/>
      <dgm:spPr/>
    </dgm:pt>
    <dgm:pt modelId="{48D649A5-088F-4118-8FC1-838B7DA8E9DD}" type="pres">
      <dgm:prSet presAssocID="{4EA757F7-049A-4E54-822E-AD454FA2C884}" presName="iconBgRect" presStyleLbl="bgShp" presStyleIdx="0" presStyleCnt="5"/>
      <dgm:spPr/>
    </dgm:pt>
    <dgm:pt modelId="{4A968E1A-4756-4249-AF4D-9240322E346F}" type="pres">
      <dgm:prSet presAssocID="{4EA757F7-049A-4E54-822E-AD454FA2C88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1AD86FF7-A752-4DDF-8B13-0E82FDE97EB7}" type="pres">
      <dgm:prSet presAssocID="{4EA757F7-049A-4E54-822E-AD454FA2C884}" presName="spaceRect" presStyleCnt="0"/>
      <dgm:spPr/>
    </dgm:pt>
    <dgm:pt modelId="{F4DDB9BD-1617-4366-96DB-E3DCD2A6B933}" type="pres">
      <dgm:prSet presAssocID="{4EA757F7-049A-4E54-822E-AD454FA2C884}" presName="textRect" presStyleLbl="revTx" presStyleIdx="0" presStyleCnt="5">
        <dgm:presLayoutVars>
          <dgm:chMax val="1"/>
          <dgm:chPref val="1"/>
        </dgm:presLayoutVars>
      </dgm:prSet>
      <dgm:spPr/>
    </dgm:pt>
    <dgm:pt modelId="{0BE0B514-635C-4D16-8D74-E8549F05B4E4}" type="pres">
      <dgm:prSet presAssocID="{D75D7D94-D73F-4E2C-9794-C3B170722E81}" presName="sibTrans" presStyleCnt="0"/>
      <dgm:spPr/>
    </dgm:pt>
    <dgm:pt modelId="{C67E3841-7FDB-4353-B0AD-FDC43ECCD36A}" type="pres">
      <dgm:prSet presAssocID="{D75EC324-60B9-4773-9A0D-6E5AFCA13173}" presName="compNode" presStyleCnt="0"/>
      <dgm:spPr/>
    </dgm:pt>
    <dgm:pt modelId="{A81BE155-DD69-4149-B5E5-5C7052D9D069}" type="pres">
      <dgm:prSet presAssocID="{D75EC324-60B9-4773-9A0D-6E5AFCA13173}" presName="iconBgRect" presStyleLbl="bgShp" presStyleIdx="1" presStyleCnt="5"/>
      <dgm:spPr/>
    </dgm:pt>
    <dgm:pt modelId="{EE9FCA88-84BB-4794-8995-F43718074B9D}" type="pres">
      <dgm:prSet presAssocID="{D75EC324-60B9-4773-9A0D-6E5AFCA1317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75C32522-1828-4DCF-99B1-7C6744F4ADF2}" type="pres">
      <dgm:prSet presAssocID="{D75EC324-60B9-4773-9A0D-6E5AFCA13173}" presName="spaceRect" presStyleCnt="0"/>
      <dgm:spPr/>
    </dgm:pt>
    <dgm:pt modelId="{03B90FF9-036A-4399-8136-2D110C82D4EB}" type="pres">
      <dgm:prSet presAssocID="{D75EC324-60B9-4773-9A0D-6E5AFCA13173}" presName="textRect" presStyleLbl="revTx" presStyleIdx="1" presStyleCnt="5">
        <dgm:presLayoutVars>
          <dgm:chMax val="1"/>
          <dgm:chPref val="1"/>
        </dgm:presLayoutVars>
      </dgm:prSet>
      <dgm:spPr/>
    </dgm:pt>
    <dgm:pt modelId="{EC09A578-D2C3-496B-B37E-084F7F51A8F9}" type="pres">
      <dgm:prSet presAssocID="{C7DF4AAC-6B68-4722-9263-E6EF90284708}" presName="sibTrans" presStyleCnt="0"/>
      <dgm:spPr/>
    </dgm:pt>
    <dgm:pt modelId="{B728A187-9C17-4C9B-B83E-C9D422035016}" type="pres">
      <dgm:prSet presAssocID="{958BDC47-3B17-48CF-8ECD-D285144C5C86}" presName="compNode" presStyleCnt="0"/>
      <dgm:spPr/>
    </dgm:pt>
    <dgm:pt modelId="{34F64230-4168-4BFE-9048-4D179F5C453B}" type="pres">
      <dgm:prSet presAssocID="{958BDC47-3B17-48CF-8ECD-D285144C5C86}" presName="iconBgRect" presStyleLbl="bgShp" presStyleIdx="2" presStyleCnt="5"/>
      <dgm:spPr/>
    </dgm:pt>
    <dgm:pt modelId="{897E402C-2532-4A8F-B790-BF7887CBDD6A}" type="pres">
      <dgm:prSet presAssocID="{958BDC47-3B17-48CF-8ECD-D285144C5C8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0E586153-0C69-4221-877C-A33184518CAA}" type="pres">
      <dgm:prSet presAssocID="{958BDC47-3B17-48CF-8ECD-D285144C5C86}" presName="spaceRect" presStyleCnt="0"/>
      <dgm:spPr/>
    </dgm:pt>
    <dgm:pt modelId="{58C5CC9C-3A9D-4506-88DA-181C8569E05C}" type="pres">
      <dgm:prSet presAssocID="{958BDC47-3B17-48CF-8ECD-D285144C5C86}" presName="textRect" presStyleLbl="revTx" presStyleIdx="2" presStyleCnt="5">
        <dgm:presLayoutVars>
          <dgm:chMax val="1"/>
          <dgm:chPref val="1"/>
        </dgm:presLayoutVars>
      </dgm:prSet>
      <dgm:spPr/>
    </dgm:pt>
    <dgm:pt modelId="{0FF63032-8E9F-4EE6-94CC-36F94EE354B3}" type="pres">
      <dgm:prSet presAssocID="{B7938A70-1EDB-47AC-AFE1-9F6AA3975E30}" presName="sibTrans" presStyleCnt="0"/>
      <dgm:spPr/>
    </dgm:pt>
    <dgm:pt modelId="{70BF8700-B5EC-4CD8-AE20-5AB97EBA4DCE}" type="pres">
      <dgm:prSet presAssocID="{DCA1BFCC-D1C1-49FC-881F-B043742A28B3}" presName="compNode" presStyleCnt="0"/>
      <dgm:spPr/>
    </dgm:pt>
    <dgm:pt modelId="{14D14EC0-D57C-4173-AAB0-80F1AA64EE9B}" type="pres">
      <dgm:prSet presAssocID="{DCA1BFCC-D1C1-49FC-881F-B043742A28B3}" presName="iconBgRect" presStyleLbl="bgShp" presStyleIdx="3" presStyleCnt="5"/>
      <dgm:spPr/>
    </dgm:pt>
    <dgm:pt modelId="{F2319A01-5D7D-4F4A-8DE9-1260F5FE9107}" type="pres">
      <dgm:prSet presAssocID="{DCA1BFCC-D1C1-49FC-881F-B043742A28B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a:ext>
      </dgm:extLst>
    </dgm:pt>
    <dgm:pt modelId="{009288C3-4666-4206-8066-E91F3DF80703}" type="pres">
      <dgm:prSet presAssocID="{DCA1BFCC-D1C1-49FC-881F-B043742A28B3}" presName="spaceRect" presStyleCnt="0"/>
      <dgm:spPr/>
    </dgm:pt>
    <dgm:pt modelId="{6E5350E9-E8AA-4A7B-A4F5-BF7BC7033171}" type="pres">
      <dgm:prSet presAssocID="{DCA1BFCC-D1C1-49FC-881F-B043742A28B3}" presName="textRect" presStyleLbl="revTx" presStyleIdx="3" presStyleCnt="5">
        <dgm:presLayoutVars>
          <dgm:chMax val="1"/>
          <dgm:chPref val="1"/>
        </dgm:presLayoutVars>
      </dgm:prSet>
      <dgm:spPr/>
    </dgm:pt>
    <dgm:pt modelId="{1CBF024E-878C-4DAB-9E63-D930A4E12E4A}" type="pres">
      <dgm:prSet presAssocID="{81ECEFBA-8F58-4CC2-B302-937BB44BFDA9}" presName="sibTrans" presStyleCnt="0"/>
      <dgm:spPr/>
    </dgm:pt>
    <dgm:pt modelId="{551A6DCC-51D6-4EE6-A187-BEC8DAEBAFAD}" type="pres">
      <dgm:prSet presAssocID="{0376A76C-3F99-4817-B0A0-2A23557C1F26}" presName="compNode" presStyleCnt="0"/>
      <dgm:spPr/>
    </dgm:pt>
    <dgm:pt modelId="{ACEA5D7B-EF75-4D09-8228-2E917D2929B0}" type="pres">
      <dgm:prSet presAssocID="{0376A76C-3F99-4817-B0A0-2A23557C1F26}" presName="iconBgRect" presStyleLbl="bgShp" presStyleIdx="4" presStyleCnt="5"/>
      <dgm:spPr/>
    </dgm:pt>
    <dgm:pt modelId="{9A68B701-A5C8-4C22-A71D-02689F9C143B}" type="pres">
      <dgm:prSet presAssocID="{0376A76C-3F99-4817-B0A0-2A23557C1F2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A78172F7-67BB-41C1-A6C4-DECAC4EAF8D5}" type="pres">
      <dgm:prSet presAssocID="{0376A76C-3F99-4817-B0A0-2A23557C1F26}" presName="spaceRect" presStyleCnt="0"/>
      <dgm:spPr/>
    </dgm:pt>
    <dgm:pt modelId="{0CA43136-C229-4177-BC19-2977F6DFF2AB}" type="pres">
      <dgm:prSet presAssocID="{0376A76C-3F99-4817-B0A0-2A23557C1F26}" presName="textRect" presStyleLbl="revTx" presStyleIdx="4" presStyleCnt="5">
        <dgm:presLayoutVars>
          <dgm:chMax val="1"/>
          <dgm:chPref val="1"/>
        </dgm:presLayoutVars>
      </dgm:prSet>
      <dgm:spPr/>
    </dgm:pt>
  </dgm:ptLst>
  <dgm:cxnLst>
    <dgm:cxn modelId="{345FE408-1797-4761-8876-87C1393170C7}" type="presOf" srcId="{D75EC324-60B9-4773-9A0D-6E5AFCA13173}" destId="{03B90FF9-036A-4399-8136-2D110C82D4EB}" srcOrd="0" destOrd="0" presId="urn:microsoft.com/office/officeart/2018/5/layout/IconCircleLabelList"/>
    <dgm:cxn modelId="{3097710C-877E-4481-B0EC-7C825CB7B05F}" srcId="{5DD36ADE-9E39-4FEF-8EC2-9660AFF9ACF3}" destId="{D75EC324-60B9-4773-9A0D-6E5AFCA13173}" srcOrd="1" destOrd="0" parTransId="{0EEFF00F-4B4E-471F-9B1D-E5148223FE63}" sibTransId="{C7DF4AAC-6B68-4722-9263-E6EF90284708}"/>
    <dgm:cxn modelId="{3F8E2211-6339-4CF4-A04B-DDEC22BB187D}" type="presOf" srcId="{0376A76C-3F99-4817-B0A0-2A23557C1F26}" destId="{0CA43136-C229-4177-BC19-2977F6DFF2AB}" srcOrd="0" destOrd="0" presId="urn:microsoft.com/office/officeart/2018/5/layout/IconCircleLabelList"/>
    <dgm:cxn modelId="{E4B1BF16-AEF9-43E1-939B-9A304B768AA4}" type="presOf" srcId="{958BDC47-3B17-48CF-8ECD-D285144C5C86}" destId="{58C5CC9C-3A9D-4506-88DA-181C8569E05C}" srcOrd="0" destOrd="0" presId="urn:microsoft.com/office/officeart/2018/5/layout/IconCircleLabelList"/>
    <dgm:cxn modelId="{0D779C1F-61DD-423B-B497-18D1DDC04798}" type="presOf" srcId="{DCA1BFCC-D1C1-49FC-881F-B043742A28B3}" destId="{6E5350E9-E8AA-4A7B-A4F5-BF7BC7033171}" srcOrd="0" destOrd="0" presId="urn:microsoft.com/office/officeart/2018/5/layout/IconCircleLabelList"/>
    <dgm:cxn modelId="{E566D020-6C94-429A-976F-658AFE3816C3}" srcId="{5DD36ADE-9E39-4FEF-8EC2-9660AFF9ACF3}" destId="{DCA1BFCC-D1C1-49FC-881F-B043742A28B3}" srcOrd="3" destOrd="0" parTransId="{E02D658F-D0BA-4B7B-84CD-78C5F691BB76}" sibTransId="{81ECEFBA-8F58-4CC2-B302-937BB44BFDA9}"/>
    <dgm:cxn modelId="{B973E94D-A1AB-4EEB-8C83-713D4CCBE524}" srcId="{5DD36ADE-9E39-4FEF-8EC2-9660AFF9ACF3}" destId="{958BDC47-3B17-48CF-8ECD-D285144C5C86}" srcOrd="2" destOrd="0" parTransId="{11EA9449-063B-410D-B735-54E906E27642}" sibTransId="{B7938A70-1EDB-47AC-AFE1-9F6AA3975E30}"/>
    <dgm:cxn modelId="{EBFD2777-8A51-499A-BDF3-2A8131D55841}" type="presOf" srcId="{4EA757F7-049A-4E54-822E-AD454FA2C884}" destId="{F4DDB9BD-1617-4366-96DB-E3DCD2A6B933}" srcOrd="0" destOrd="0" presId="urn:microsoft.com/office/officeart/2018/5/layout/IconCircleLabelList"/>
    <dgm:cxn modelId="{A9876E9B-9E3B-4911-A624-D05D670177E1}" srcId="{5DD36ADE-9E39-4FEF-8EC2-9660AFF9ACF3}" destId="{0376A76C-3F99-4817-B0A0-2A23557C1F26}" srcOrd="4" destOrd="0" parTransId="{D765ACCB-A786-463D-9EDB-CB72479FBD20}" sibTransId="{632762AE-04E0-4BB7-BE4F-E3C80ED969C4}"/>
    <dgm:cxn modelId="{987739BA-A5B1-4BF9-A12C-17BA58FCAE95}" srcId="{5DD36ADE-9E39-4FEF-8EC2-9660AFF9ACF3}" destId="{4EA757F7-049A-4E54-822E-AD454FA2C884}" srcOrd="0" destOrd="0" parTransId="{C792C645-E6D4-4A18-A6BB-F45F94CEBB89}" sibTransId="{D75D7D94-D73F-4E2C-9794-C3B170722E81}"/>
    <dgm:cxn modelId="{538023FC-95D8-4172-8174-5AE964D3AB8C}" type="presOf" srcId="{5DD36ADE-9E39-4FEF-8EC2-9660AFF9ACF3}" destId="{AE74E56B-E937-49CB-87EA-353724FDBF67}" srcOrd="0" destOrd="0" presId="urn:microsoft.com/office/officeart/2018/5/layout/IconCircleLabelList"/>
    <dgm:cxn modelId="{42F2C201-2132-4363-A0A2-BB7222297BF7}" type="presParOf" srcId="{AE74E56B-E937-49CB-87EA-353724FDBF67}" destId="{F3205E81-7DB7-482C-9563-A56D01B3BF88}" srcOrd="0" destOrd="0" presId="urn:microsoft.com/office/officeart/2018/5/layout/IconCircleLabelList"/>
    <dgm:cxn modelId="{B9CC0579-E2CF-46E9-8937-60DDE5CB97CE}" type="presParOf" srcId="{F3205E81-7DB7-482C-9563-A56D01B3BF88}" destId="{48D649A5-088F-4118-8FC1-838B7DA8E9DD}" srcOrd="0" destOrd="0" presId="urn:microsoft.com/office/officeart/2018/5/layout/IconCircleLabelList"/>
    <dgm:cxn modelId="{30BF6523-DB8A-41D6-8D77-AB20498A6C76}" type="presParOf" srcId="{F3205E81-7DB7-482C-9563-A56D01B3BF88}" destId="{4A968E1A-4756-4249-AF4D-9240322E346F}" srcOrd="1" destOrd="0" presId="urn:microsoft.com/office/officeart/2018/5/layout/IconCircleLabelList"/>
    <dgm:cxn modelId="{403C963A-90C3-4541-B346-943DFB14039A}" type="presParOf" srcId="{F3205E81-7DB7-482C-9563-A56D01B3BF88}" destId="{1AD86FF7-A752-4DDF-8B13-0E82FDE97EB7}" srcOrd="2" destOrd="0" presId="urn:microsoft.com/office/officeart/2018/5/layout/IconCircleLabelList"/>
    <dgm:cxn modelId="{E509FE8C-6B4C-4C8B-ABBD-9314D03BA022}" type="presParOf" srcId="{F3205E81-7DB7-482C-9563-A56D01B3BF88}" destId="{F4DDB9BD-1617-4366-96DB-E3DCD2A6B933}" srcOrd="3" destOrd="0" presId="urn:microsoft.com/office/officeart/2018/5/layout/IconCircleLabelList"/>
    <dgm:cxn modelId="{CB70D8D9-F2D9-4F96-B994-97A0AA85806A}" type="presParOf" srcId="{AE74E56B-E937-49CB-87EA-353724FDBF67}" destId="{0BE0B514-635C-4D16-8D74-E8549F05B4E4}" srcOrd="1" destOrd="0" presId="urn:microsoft.com/office/officeart/2018/5/layout/IconCircleLabelList"/>
    <dgm:cxn modelId="{9B2A175E-2D6C-4462-B856-1A8B4BBE9B73}" type="presParOf" srcId="{AE74E56B-E937-49CB-87EA-353724FDBF67}" destId="{C67E3841-7FDB-4353-B0AD-FDC43ECCD36A}" srcOrd="2" destOrd="0" presId="urn:microsoft.com/office/officeart/2018/5/layout/IconCircleLabelList"/>
    <dgm:cxn modelId="{255597FE-53FA-46D5-86B2-B2244A7A0FA1}" type="presParOf" srcId="{C67E3841-7FDB-4353-B0AD-FDC43ECCD36A}" destId="{A81BE155-DD69-4149-B5E5-5C7052D9D069}" srcOrd="0" destOrd="0" presId="urn:microsoft.com/office/officeart/2018/5/layout/IconCircleLabelList"/>
    <dgm:cxn modelId="{87F21C81-7449-4847-A3B2-5FE45C04EA93}" type="presParOf" srcId="{C67E3841-7FDB-4353-B0AD-FDC43ECCD36A}" destId="{EE9FCA88-84BB-4794-8995-F43718074B9D}" srcOrd="1" destOrd="0" presId="urn:microsoft.com/office/officeart/2018/5/layout/IconCircleLabelList"/>
    <dgm:cxn modelId="{B96C0C5C-3A02-4CCA-9ED3-D4D0A38CC7B9}" type="presParOf" srcId="{C67E3841-7FDB-4353-B0AD-FDC43ECCD36A}" destId="{75C32522-1828-4DCF-99B1-7C6744F4ADF2}" srcOrd="2" destOrd="0" presId="urn:microsoft.com/office/officeart/2018/5/layout/IconCircleLabelList"/>
    <dgm:cxn modelId="{4701E672-6059-440E-8726-70213FB416FE}" type="presParOf" srcId="{C67E3841-7FDB-4353-B0AD-FDC43ECCD36A}" destId="{03B90FF9-036A-4399-8136-2D110C82D4EB}" srcOrd="3" destOrd="0" presId="urn:microsoft.com/office/officeart/2018/5/layout/IconCircleLabelList"/>
    <dgm:cxn modelId="{E93E995D-05BD-447F-9B46-45DB1E9101CB}" type="presParOf" srcId="{AE74E56B-E937-49CB-87EA-353724FDBF67}" destId="{EC09A578-D2C3-496B-B37E-084F7F51A8F9}" srcOrd="3" destOrd="0" presId="urn:microsoft.com/office/officeart/2018/5/layout/IconCircleLabelList"/>
    <dgm:cxn modelId="{A87405F8-FE57-41BA-AB7D-5EDCE2178620}" type="presParOf" srcId="{AE74E56B-E937-49CB-87EA-353724FDBF67}" destId="{B728A187-9C17-4C9B-B83E-C9D422035016}" srcOrd="4" destOrd="0" presId="urn:microsoft.com/office/officeart/2018/5/layout/IconCircleLabelList"/>
    <dgm:cxn modelId="{6F0DA238-34EF-4132-B257-60FC1F38804F}" type="presParOf" srcId="{B728A187-9C17-4C9B-B83E-C9D422035016}" destId="{34F64230-4168-4BFE-9048-4D179F5C453B}" srcOrd="0" destOrd="0" presId="urn:microsoft.com/office/officeart/2018/5/layout/IconCircleLabelList"/>
    <dgm:cxn modelId="{7747FD05-891F-4C2B-A05D-D54E624AFB2A}" type="presParOf" srcId="{B728A187-9C17-4C9B-B83E-C9D422035016}" destId="{897E402C-2532-4A8F-B790-BF7887CBDD6A}" srcOrd="1" destOrd="0" presId="urn:microsoft.com/office/officeart/2018/5/layout/IconCircleLabelList"/>
    <dgm:cxn modelId="{D216851E-F4C2-448C-8674-18E017E917F0}" type="presParOf" srcId="{B728A187-9C17-4C9B-B83E-C9D422035016}" destId="{0E586153-0C69-4221-877C-A33184518CAA}" srcOrd="2" destOrd="0" presId="urn:microsoft.com/office/officeart/2018/5/layout/IconCircleLabelList"/>
    <dgm:cxn modelId="{4A2946EE-77B6-4A5A-A276-7C46219CE933}" type="presParOf" srcId="{B728A187-9C17-4C9B-B83E-C9D422035016}" destId="{58C5CC9C-3A9D-4506-88DA-181C8569E05C}" srcOrd="3" destOrd="0" presId="urn:microsoft.com/office/officeart/2018/5/layout/IconCircleLabelList"/>
    <dgm:cxn modelId="{3BDBE499-A803-4151-9A21-B369609FC2E2}" type="presParOf" srcId="{AE74E56B-E937-49CB-87EA-353724FDBF67}" destId="{0FF63032-8E9F-4EE6-94CC-36F94EE354B3}" srcOrd="5" destOrd="0" presId="urn:microsoft.com/office/officeart/2018/5/layout/IconCircleLabelList"/>
    <dgm:cxn modelId="{1E477A38-95F2-4639-A26E-22AF59356DD1}" type="presParOf" srcId="{AE74E56B-E937-49CB-87EA-353724FDBF67}" destId="{70BF8700-B5EC-4CD8-AE20-5AB97EBA4DCE}" srcOrd="6" destOrd="0" presId="urn:microsoft.com/office/officeart/2018/5/layout/IconCircleLabelList"/>
    <dgm:cxn modelId="{BD495CA3-9B29-4A80-BDC2-D05465FB2580}" type="presParOf" srcId="{70BF8700-B5EC-4CD8-AE20-5AB97EBA4DCE}" destId="{14D14EC0-D57C-4173-AAB0-80F1AA64EE9B}" srcOrd="0" destOrd="0" presId="urn:microsoft.com/office/officeart/2018/5/layout/IconCircleLabelList"/>
    <dgm:cxn modelId="{236F8C7D-087B-4148-B3AD-D2B968F2665B}" type="presParOf" srcId="{70BF8700-B5EC-4CD8-AE20-5AB97EBA4DCE}" destId="{F2319A01-5D7D-4F4A-8DE9-1260F5FE9107}" srcOrd="1" destOrd="0" presId="urn:microsoft.com/office/officeart/2018/5/layout/IconCircleLabelList"/>
    <dgm:cxn modelId="{36C8700A-C273-4EB2-8C58-03F2B577916F}" type="presParOf" srcId="{70BF8700-B5EC-4CD8-AE20-5AB97EBA4DCE}" destId="{009288C3-4666-4206-8066-E91F3DF80703}" srcOrd="2" destOrd="0" presId="urn:microsoft.com/office/officeart/2018/5/layout/IconCircleLabelList"/>
    <dgm:cxn modelId="{EAB3BEB2-7A78-4DC5-98F2-FDE3B12EAAE3}" type="presParOf" srcId="{70BF8700-B5EC-4CD8-AE20-5AB97EBA4DCE}" destId="{6E5350E9-E8AA-4A7B-A4F5-BF7BC7033171}" srcOrd="3" destOrd="0" presId="urn:microsoft.com/office/officeart/2018/5/layout/IconCircleLabelList"/>
    <dgm:cxn modelId="{9369F12B-7113-437D-9D0B-A01A51E7E02D}" type="presParOf" srcId="{AE74E56B-E937-49CB-87EA-353724FDBF67}" destId="{1CBF024E-878C-4DAB-9E63-D930A4E12E4A}" srcOrd="7" destOrd="0" presId="urn:microsoft.com/office/officeart/2018/5/layout/IconCircleLabelList"/>
    <dgm:cxn modelId="{ED5B6D00-64F3-4163-94DE-26A68D59A108}" type="presParOf" srcId="{AE74E56B-E937-49CB-87EA-353724FDBF67}" destId="{551A6DCC-51D6-4EE6-A187-BEC8DAEBAFAD}" srcOrd="8" destOrd="0" presId="urn:microsoft.com/office/officeart/2018/5/layout/IconCircleLabelList"/>
    <dgm:cxn modelId="{C9F3B026-ABD3-457C-A666-1EEF5DFAB990}" type="presParOf" srcId="{551A6DCC-51D6-4EE6-A187-BEC8DAEBAFAD}" destId="{ACEA5D7B-EF75-4D09-8228-2E917D2929B0}" srcOrd="0" destOrd="0" presId="urn:microsoft.com/office/officeart/2018/5/layout/IconCircleLabelList"/>
    <dgm:cxn modelId="{97A08F2E-DAE3-4E0A-98CE-03D71D3EE2F5}" type="presParOf" srcId="{551A6DCC-51D6-4EE6-A187-BEC8DAEBAFAD}" destId="{9A68B701-A5C8-4C22-A71D-02689F9C143B}" srcOrd="1" destOrd="0" presId="urn:microsoft.com/office/officeart/2018/5/layout/IconCircleLabelList"/>
    <dgm:cxn modelId="{3EE269B1-FF1C-4461-BBD9-B8095CCDAB51}" type="presParOf" srcId="{551A6DCC-51D6-4EE6-A187-BEC8DAEBAFAD}" destId="{A78172F7-67BB-41C1-A6C4-DECAC4EAF8D5}" srcOrd="2" destOrd="0" presId="urn:microsoft.com/office/officeart/2018/5/layout/IconCircleLabelList"/>
    <dgm:cxn modelId="{FCFEC522-8192-4503-859C-EE9063F04812}" type="presParOf" srcId="{551A6DCC-51D6-4EE6-A187-BEC8DAEBAFAD}" destId="{0CA43136-C229-4177-BC19-2977F6DFF2AB}"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16EBDD-C8C2-4A1D-A395-EE37921FD127}"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FD7F34B5-C3D5-458A-90C8-6389A828D79E}">
      <dgm:prSet/>
      <dgm:spPr/>
      <dgm:t>
        <a:bodyPr/>
        <a:lstStyle/>
        <a:p>
          <a:r>
            <a:rPr lang="en-US"/>
            <a:t>Interviews</a:t>
          </a:r>
        </a:p>
      </dgm:t>
    </dgm:pt>
    <dgm:pt modelId="{5D6523CC-11A2-4A3F-AA68-748C8F20BD30}" type="parTrans" cxnId="{53ED073F-8353-4141-9025-4A98D5A742B6}">
      <dgm:prSet/>
      <dgm:spPr/>
      <dgm:t>
        <a:bodyPr/>
        <a:lstStyle/>
        <a:p>
          <a:endParaRPr lang="en-US"/>
        </a:p>
      </dgm:t>
    </dgm:pt>
    <dgm:pt modelId="{DD30783F-B555-40D2-91F4-53B2ACD3707F}" type="sibTrans" cxnId="{53ED073F-8353-4141-9025-4A98D5A742B6}">
      <dgm:prSet/>
      <dgm:spPr/>
      <dgm:t>
        <a:bodyPr/>
        <a:lstStyle/>
        <a:p>
          <a:endParaRPr lang="en-US"/>
        </a:p>
      </dgm:t>
    </dgm:pt>
    <dgm:pt modelId="{382396D8-92F4-49F8-A639-F07A03CEDD87}">
      <dgm:prSet/>
      <dgm:spPr/>
      <dgm:t>
        <a:bodyPr/>
        <a:lstStyle/>
        <a:p>
          <a:r>
            <a:rPr lang="en-US"/>
            <a:t>Focus Groups</a:t>
          </a:r>
        </a:p>
      </dgm:t>
    </dgm:pt>
    <dgm:pt modelId="{B1799067-E16D-445B-AAA3-8B9B7700BA39}" type="parTrans" cxnId="{9EFC5385-A6E3-42E1-A0A5-9CC8C94520C0}">
      <dgm:prSet/>
      <dgm:spPr/>
      <dgm:t>
        <a:bodyPr/>
        <a:lstStyle/>
        <a:p>
          <a:endParaRPr lang="en-US"/>
        </a:p>
      </dgm:t>
    </dgm:pt>
    <dgm:pt modelId="{14D07B2E-7A34-405F-8FEE-8E92EC0D05C9}" type="sibTrans" cxnId="{9EFC5385-A6E3-42E1-A0A5-9CC8C94520C0}">
      <dgm:prSet/>
      <dgm:spPr/>
      <dgm:t>
        <a:bodyPr/>
        <a:lstStyle/>
        <a:p>
          <a:endParaRPr lang="en-US"/>
        </a:p>
      </dgm:t>
    </dgm:pt>
    <dgm:pt modelId="{708D6405-83AD-4425-ACF7-6260CC708340}">
      <dgm:prSet/>
      <dgm:spPr/>
      <dgm:t>
        <a:bodyPr/>
        <a:lstStyle/>
        <a:p>
          <a:r>
            <a:rPr lang="en-US"/>
            <a:t>Surveys / Questionnaires</a:t>
          </a:r>
        </a:p>
      </dgm:t>
    </dgm:pt>
    <dgm:pt modelId="{88F03216-C24F-4CCA-9194-4FBC3036FEBD}" type="parTrans" cxnId="{6398E361-8D2F-4EFB-9B08-A016018BD5A1}">
      <dgm:prSet/>
      <dgm:spPr/>
      <dgm:t>
        <a:bodyPr/>
        <a:lstStyle/>
        <a:p>
          <a:endParaRPr lang="en-US"/>
        </a:p>
      </dgm:t>
    </dgm:pt>
    <dgm:pt modelId="{1A8EFBCD-6C0B-4A84-B2D4-F945728FEA0B}" type="sibTrans" cxnId="{6398E361-8D2F-4EFB-9B08-A016018BD5A1}">
      <dgm:prSet/>
      <dgm:spPr/>
      <dgm:t>
        <a:bodyPr/>
        <a:lstStyle/>
        <a:p>
          <a:endParaRPr lang="en-US"/>
        </a:p>
      </dgm:t>
    </dgm:pt>
    <dgm:pt modelId="{D57CF773-5CB7-40EB-BBA2-8F010E1B4281}" type="pres">
      <dgm:prSet presAssocID="{A216EBDD-C8C2-4A1D-A395-EE37921FD127}" presName="hierChild1" presStyleCnt="0">
        <dgm:presLayoutVars>
          <dgm:chPref val="1"/>
          <dgm:dir/>
          <dgm:animOne val="branch"/>
          <dgm:animLvl val="lvl"/>
          <dgm:resizeHandles/>
        </dgm:presLayoutVars>
      </dgm:prSet>
      <dgm:spPr/>
    </dgm:pt>
    <dgm:pt modelId="{EA6AD7BA-8691-4AB3-8FDB-E8DAE738E887}" type="pres">
      <dgm:prSet presAssocID="{FD7F34B5-C3D5-458A-90C8-6389A828D79E}" presName="hierRoot1" presStyleCnt="0"/>
      <dgm:spPr/>
    </dgm:pt>
    <dgm:pt modelId="{F3858B48-4476-4739-BF37-434CA5264037}" type="pres">
      <dgm:prSet presAssocID="{FD7F34B5-C3D5-458A-90C8-6389A828D79E}" presName="composite" presStyleCnt="0"/>
      <dgm:spPr/>
    </dgm:pt>
    <dgm:pt modelId="{3D57E1F7-1456-4E41-A327-2684E38BE662}" type="pres">
      <dgm:prSet presAssocID="{FD7F34B5-C3D5-458A-90C8-6389A828D79E}" presName="background" presStyleLbl="node0" presStyleIdx="0" presStyleCnt="3"/>
      <dgm:spPr/>
    </dgm:pt>
    <dgm:pt modelId="{E6B66B23-A51C-4B88-8B7D-69BFE5F76EBA}" type="pres">
      <dgm:prSet presAssocID="{FD7F34B5-C3D5-458A-90C8-6389A828D79E}" presName="text" presStyleLbl="fgAcc0" presStyleIdx="0" presStyleCnt="3">
        <dgm:presLayoutVars>
          <dgm:chPref val="3"/>
        </dgm:presLayoutVars>
      </dgm:prSet>
      <dgm:spPr/>
    </dgm:pt>
    <dgm:pt modelId="{0A5306A2-F280-4C8A-98FD-E1BE6F85D2FD}" type="pres">
      <dgm:prSet presAssocID="{FD7F34B5-C3D5-458A-90C8-6389A828D79E}" presName="hierChild2" presStyleCnt="0"/>
      <dgm:spPr/>
    </dgm:pt>
    <dgm:pt modelId="{148A2328-0795-45E9-A6E2-C94E3BF9A3B6}" type="pres">
      <dgm:prSet presAssocID="{382396D8-92F4-49F8-A639-F07A03CEDD87}" presName="hierRoot1" presStyleCnt="0"/>
      <dgm:spPr/>
    </dgm:pt>
    <dgm:pt modelId="{3CCB928D-ECB4-4651-A623-4195B8766621}" type="pres">
      <dgm:prSet presAssocID="{382396D8-92F4-49F8-A639-F07A03CEDD87}" presName="composite" presStyleCnt="0"/>
      <dgm:spPr/>
    </dgm:pt>
    <dgm:pt modelId="{3C512468-A1B6-4AB3-AA33-36CC56D40B08}" type="pres">
      <dgm:prSet presAssocID="{382396D8-92F4-49F8-A639-F07A03CEDD87}" presName="background" presStyleLbl="node0" presStyleIdx="1" presStyleCnt="3"/>
      <dgm:spPr/>
    </dgm:pt>
    <dgm:pt modelId="{9BACD6EE-E791-45AA-9267-5C54C33D05E8}" type="pres">
      <dgm:prSet presAssocID="{382396D8-92F4-49F8-A639-F07A03CEDD87}" presName="text" presStyleLbl="fgAcc0" presStyleIdx="1" presStyleCnt="3">
        <dgm:presLayoutVars>
          <dgm:chPref val="3"/>
        </dgm:presLayoutVars>
      </dgm:prSet>
      <dgm:spPr/>
    </dgm:pt>
    <dgm:pt modelId="{7D5FA9D1-CD8E-40AC-AE26-90EE7378A59E}" type="pres">
      <dgm:prSet presAssocID="{382396D8-92F4-49F8-A639-F07A03CEDD87}" presName="hierChild2" presStyleCnt="0"/>
      <dgm:spPr/>
    </dgm:pt>
    <dgm:pt modelId="{5239C84D-F493-4770-9350-6C7BB8E751B4}" type="pres">
      <dgm:prSet presAssocID="{708D6405-83AD-4425-ACF7-6260CC708340}" presName="hierRoot1" presStyleCnt="0"/>
      <dgm:spPr/>
    </dgm:pt>
    <dgm:pt modelId="{31C19978-ACE1-4DB5-991F-A4CD1C13E773}" type="pres">
      <dgm:prSet presAssocID="{708D6405-83AD-4425-ACF7-6260CC708340}" presName="composite" presStyleCnt="0"/>
      <dgm:spPr/>
    </dgm:pt>
    <dgm:pt modelId="{F41FC549-72B0-493C-B056-BD5E3B9E1869}" type="pres">
      <dgm:prSet presAssocID="{708D6405-83AD-4425-ACF7-6260CC708340}" presName="background" presStyleLbl="node0" presStyleIdx="2" presStyleCnt="3"/>
      <dgm:spPr/>
    </dgm:pt>
    <dgm:pt modelId="{F3A06E1B-6F9E-41C4-9F76-3BD0B7670DB6}" type="pres">
      <dgm:prSet presAssocID="{708D6405-83AD-4425-ACF7-6260CC708340}" presName="text" presStyleLbl="fgAcc0" presStyleIdx="2" presStyleCnt="3">
        <dgm:presLayoutVars>
          <dgm:chPref val="3"/>
        </dgm:presLayoutVars>
      </dgm:prSet>
      <dgm:spPr/>
    </dgm:pt>
    <dgm:pt modelId="{096EF751-3127-4F7D-B8D4-5A151A5E5CB1}" type="pres">
      <dgm:prSet presAssocID="{708D6405-83AD-4425-ACF7-6260CC708340}" presName="hierChild2" presStyleCnt="0"/>
      <dgm:spPr/>
    </dgm:pt>
  </dgm:ptLst>
  <dgm:cxnLst>
    <dgm:cxn modelId="{53ED073F-8353-4141-9025-4A98D5A742B6}" srcId="{A216EBDD-C8C2-4A1D-A395-EE37921FD127}" destId="{FD7F34B5-C3D5-458A-90C8-6389A828D79E}" srcOrd="0" destOrd="0" parTransId="{5D6523CC-11A2-4A3F-AA68-748C8F20BD30}" sibTransId="{DD30783F-B555-40D2-91F4-53B2ACD3707F}"/>
    <dgm:cxn modelId="{6398E361-8D2F-4EFB-9B08-A016018BD5A1}" srcId="{A216EBDD-C8C2-4A1D-A395-EE37921FD127}" destId="{708D6405-83AD-4425-ACF7-6260CC708340}" srcOrd="2" destOrd="0" parTransId="{88F03216-C24F-4CCA-9194-4FBC3036FEBD}" sibTransId="{1A8EFBCD-6C0B-4A84-B2D4-F945728FEA0B}"/>
    <dgm:cxn modelId="{9EFC5385-A6E3-42E1-A0A5-9CC8C94520C0}" srcId="{A216EBDD-C8C2-4A1D-A395-EE37921FD127}" destId="{382396D8-92F4-49F8-A639-F07A03CEDD87}" srcOrd="1" destOrd="0" parTransId="{B1799067-E16D-445B-AAA3-8B9B7700BA39}" sibTransId="{14D07B2E-7A34-405F-8FEE-8E92EC0D05C9}"/>
    <dgm:cxn modelId="{D27BA68B-EF9E-4D07-8988-AAF7F126B9B2}" type="presOf" srcId="{708D6405-83AD-4425-ACF7-6260CC708340}" destId="{F3A06E1B-6F9E-41C4-9F76-3BD0B7670DB6}" srcOrd="0" destOrd="0" presId="urn:microsoft.com/office/officeart/2005/8/layout/hierarchy1"/>
    <dgm:cxn modelId="{F83C4091-1E26-4D68-B380-8677F3120791}" type="presOf" srcId="{A216EBDD-C8C2-4A1D-A395-EE37921FD127}" destId="{D57CF773-5CB7-40EB-BBA2-8F010E1B4281}" srcOrd="0" destOrd="0" presId="urn:microsoft.com/office/officeart/2005/8/layout/hierarchy1"/>
    <dgm:cxn modelId="{D6ED94A0-E2EC-4169-916F-7BA5779CE59C}" type="presOf" srcId="{FD7F34B5-C3D5-458A-90C8-6389A828D79E}" destId="{E6B66B23-A51C-4B88-8B7D-69BFE5F76EBA}" srcOrd="0" destOrd="0" presId="urn:microsoft.com/office/officeart/2005/8/layout/hierarchy1"/>
    <dgm:cxn modelId="{E8158AE6-EAC7-4F6A-80EF-27AC29745C05}" type="presOf" srcId="{382396D8-92F4-49F8-A639-F07A03CEDD87}" destId="{9BACD6EE-E791-45AA-9267-5C54C33D05E8}" srcOrd="0" destOrd="0" presId="urn:microsoft.com/office/officeart/2005/8/layout/hierarchy1"/>
    <dgm:cxn modelId="{D3542560-FDB7-4292-84C7-82B8EB23A50E}" type="presParOf" srcId="{D57CF773-5CB7-40EB-BBA2-8F010E1B4281}" destId="{EA6AD7BA-8691-4AB3-8FDB-E8DAE738E887}" srcOrd="0" destOrd="0" presId="urn:microsoft.com/office/officeart/2005/8/layout/hierarchy1"/>
    <dgm:cxn modelId="{B97499EF-A597-4811-9A47-3FFAA1CE7344}" type="presParOf" srcId="{EA6AD7BA-8691-4AB3-8FDB-E8DAE738E887}" destId="{F3858B48-4476-4739-BF37-434CA5264037}" srcOrd="0" destOrd="0" presId="urn:microsoft.com/office/officeart/2005/8/layout/hierarchy1"/>
    <dgm:cxn modelId="{63CAEE22-22D5-4F5E-9EF2-D9A70414085D}" type="presParOf" srcId="{F3858B48-4476-4739-BF37-434CA5264037}" destId="{3D57E1F7-1456-4E41-A327-2684E38BE662}" srcOrd="0" destOrd="0" presId="urn:microsoft.com/office/officeart/2005/8/layout/hierarchy1"/>
    <dgm:cxn modelId="{DE534C2C-2156-466E-B787-B7AE2B582CA4}" type="presParOf" srcId="{F3858B48-4476-4739-BF37-434CA5264037}" destId="{E6B66B23-A51C-4B88-8B7D-69BFE5F76EBA}" srcOrd="1" destOrd="0" presId="urn:microsoft.com/office/officeart/2005/8/layout/hierarchy1"/>
    <dgm:cxn modelId="{4AB87AFA-8598-4B88-9145-0BF1D1CD614F}" type="presParOf" srcId="{EA6AD7BA-8691-4AB3-8FDB-E8DAE738E887}" destId="{0A5306A2-F280-4C8A-98FD-E1BE6F85D2FD}" srcOrd="1" destOrd="0" presId="urn:microsoft.com/office/officeart/2005/8/layout/hierarchy1"/>
    <dgm:cxn modelId="{FDA99AC6-A6E3-4B51-AD1A-C0949B66E9CB}" type="presParOf" srcId="{D57CF773-5CB7-40EB-BBA2-8F010E1B4281}" destId="{148A2328-0795-45E9-A6E2-C94E3BF9A3B6}" srcOrd="1" destOrd="0" presId="urn:microsoft.com/office/officeart/2005/8/layout/hierarchy1"/>
    <dgm:cxn modelId="{FCF554ED-CAC4-4FFB-8E5D-766458115ADB}" type="presParOf" srcId="{148A2328-0795-45E9-A6E2-C94E3BF9A3B6}" destId="{3CCB928D-ECB4-4651-A623-4195B8766621}" srcOrd="0" destOrd="0" presId="urn:microsoft.com/office/officeart/2005/8/layout/hierarchy1"/>
    <dgm:cxn modelId="{BAA2E04B-3E64-4906-AACA-400B50C737D9}" type="presParOf" srcId="{3CCB928D-ECB4-4651-A623-4195B8766621}" destId="{3C512468-A1B6-4AB3-AA33-36CC56D40B08}" srcOrd="0" destOrd="0" presId="urn:microsoft.com/office/officeart/2005/8/layout/hierarchy1"/>
    <dgm:cxn modelId="{9725D29E-49E2-4253-B386-6C0FBBA9E790}" type="presParOf" srcId="{3CCB928D-ECB4-4651-A623-4195B8766621}" destId="{9BACD6EE-E791-45AA-9267-5C54C33D05E8}" srcOrd="1" destOrd="0" presId="urn:microsoft.com/office/officeart/2005/8/layout/hierarchy1"/>
    <dgm:cxn modelId="{70BB70FA-5567-4E50-AA99-5124534987E0}" type="presParOf" srcId="{148A2328-0795-45E9-A6E2-C94E3BF9A3B6}" destId="{7D5FA9D1-CD8E-40AC-AE26-90EE7378A59E}" srcOrd="1" destOrd="0" presId="urn:microsoft.com/office/officeart/2005/8/layout/hierarchy1"/>
    <dgm:cxn modelId="{A5371630-769F-4BC6-9D8F-2CF9F048F94B}" type="presParOf" srcId="{D57CF773-5CB7-40EB-BBA2-8F010E1B4281}" destId="{5239C84D-F493-4770-9350-6C7BB8E751B4}" srcOrd="2" destOrd="0" presId="urn:microsoft.com/office/officeart/2005/8/layout/hierarchy1"/>
    <dgm:cxn modelId="{6D8F45E0-0144-4946-B905-C7D2E2086019}" type="presParOf" srcId="{5239C84D-F493-4770-9350-6C7BB8E751B4}" destId="{31C19978-ACE1-4DB5-991F-A4CD1C13E773}" srcOrd="0" destOrd="0" presId="urn:microsoft.com/office/officeart/2005/8/layout/hierarchy1"/>
    <dgm:cxn modelId="{1A7E0A7A-9034-48BB-81AF-D854B7317DBB}" type="presParOf" srcId="{31C19978-ACE1-4DB5-991F-A4CD1C13E773}" destId="{F41FC549-72B0-493C-B056-BD5E3B9E1869}" srcOrd="0" destOrd="0" presId="urn:microsoft.com/office/officeart/2005/8/layout/hierarchy1"/>
    <dgm:cxn modelId="{42D44CA8-0A9C-4B91-B6FF-A8891613CCD2}" type="presParOf" srcId="{31C19978-ACE1-4DB5-991F-A4CD1C13E773}" destId="{F3A06E1B-6F9E-41C4-9F76-3BD0B7670DB6}" srcOrd="1" destOrd="0" presId="urn:microsoft.com/office/officeart/2005/8/layout/hierarchy1"/>
    <dgm:cxn modelId="{E710D570-967D-470E-A2FE-326D199D922B}" type="presParOf" srcId="{5239C84D-F493-4770-9350-6C7BB8E751B4}" destId="{096EF751-3127-4F7D-B8D4-5A151A5E5CB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7AF72F-A5EB-4AC4-8576-CE9DEC9202BD}"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892436ED-3559-4A49-A2B9-12510CBD9A93}">
      <dgm:prSet/>
      <dgm:spPr>
        <a:solidFill>
          <a:schemeClr val="accent1">
            <a:lumMod val="75000"/>
          </a:schemeClr>
        </a:solidFill>
      </dgm:spPr>
      <dgm:t>
        <a:bodyPr/>
        <a:lstStyle/>
        <a:p>
          <a:r>
            <a:rPr lang="en-US" b="1" i="0" dirty="0"/>
            <a:t>Ministry Leaders</a:t>
          </a:r>
          <a:endParaRPr lang="en-US" dirty="0"/>
        </a:p>
      </dgm:t>
    </dgm:pt>
    <dgm:pt modelId="{C2D2289B-9BE1-4BC0-AD89-07B65269C944}" type="parTrans" cxnId="{E653FA08-B45E-42A5-805C-AE14571BFD43}">
      <dgm:prSet/>
      <dgm:spPr/>
      <dgm:t>
        <a:bodyPr/>
        <a:lstStyle/>
        <a:p>
          <a:endParaRPr lang="en-US"/>
        </a:p>
      </dgm:t>
    </dgm:pt>
    <dgm:pt modelId="{5691317F-170D-412A-9B7E-1730C3DCE464}" type="sibTrans" cxnId="{E653FA08-B45E-42A5-805C-AE14571BFD43}">
      <dgm:prSet/>
      <dgm:spPr/>
      <dgm:t>
        <a:bodyPr/>
        <a:lstStyle/>
        <a:p>
          <a:endParaRPr lang="en-US"/>
        </a:p>
      </dgm:t>
    </dgm:pt>
    <dgm:pt modelId="{23800415-A26F-4177-BAA0-BB88768F5569}">
      <dgm:prSet/>
      <dgm:spPr/>
      <dgm:t>
        <a:bodyPr/>
        <a:lstStyle/>
        <a:p>
          <a:r>
            <a:rPr lang="en-US" b="1"/>
            <a:t>Doing most of the work </a:t>
          </a:r>
          <a:endParaRPr lang="en-US"/>
        </a:p>
      </dgm:t>
    </dgm:pt>
    <dgm:pt modelId="{D1F69359-AF6A-4A53-B8A6-0D1DFBFDF635}" type="parTrans" cxnId="{5D3549C6-F37C-4537-B64F-B4974E9EE7DD}">
      <dgm:prSet/>
      <dgm:spPr/>
      <dgm:t>
        <a:bodyPr/>
        <a:lstStyle/>
        <a:p>
          <a:endParaRPr lang="en-US"/>
        </a:p>
      </dgm:t>
    </dgm:pt>
    <dgm:pt modelId="{6E000600-A581-45EA-A6E8-F03D831058E2}" type="sibTrans" cxnId="{5D3549C6-F37C-4537-B64F-B4974E9EE7DD}">
      <dgm:prSet/>
      <dgm:spPr/>
      <dgm:t>
        <a:bodyPr/>
        <a:lstStyle/>
        <a:p>
          <a:endParaRPr lang="en-US"/>
        </a:p>
      </dgm:t>
    </dgm:pt>
    <dgm:pt modelId="{6AD5F321-9B06-4C4F-99AF-5FA714EEE652}">
      <dgm:prSet/>
      <dgm:spPr/>
      <dgm:t>
        <a:bodyPr/>
        <a:lstStyle/>
        <a:p>
          <a:r>
            <a:rPr lang="en-US" b="1" dirty="0"/>
            <a:t>Lack of commitment from volunteers </a:t>
          </a:r>
          <a:endParaRPr lang="en-US" dirty="0"/>
        </a:p>
      </dgm:t>
    </dgm:pt>
    <dgm:pt modelId="{703352C0-75FD-4E4B-BF2B-4D2AE12A22CF}" type="parTrans" cxnId="{051678D6-5A5D-4FFD-B7CD-7C75F8377382}">
      <dgm:prSet/>
      <dgm:spPr/>
      <dgm:t>
        <a:bodyPr/>
        <a:lstStyle/>
        <a:p>
          <a:endParaRPr lang="en-US"/>
        </a:p>
      </dgm:t>
    </dgm:pt>
    <dgm:pt modelId="{16ABB9F2-8140-4A9D-9311-DA38D6562EFF}" type="sibTrans" cxnId="{051678D6-5A5D-4FFD-B7CD-7C75F8377382}">
      <dgm:prSet/>
      <dgm:spPr/>
      <dgm:t>
        <a:bodyPr/>
        <a:lstStyle/>
        <a:p>
          <a:endParaRPr lang="en-US"/>
        </a:p>
      </dgm:t>
    </dgm:pt>
    <dgm:pt modelId="{A9105D3F-3294-4CAA-9ECE-3CCD540DE0F1}">
      <dgm:prSet/>
      <dgm:spPr>
        <a:solidFill>
          <a:schemeClr val="accent1">
            <a:lumMod val="75000"/>
          </a:schemeClr>
        </a:solidFill>
      </dgm:spPr>
      <dgm:t>
        <a:bodyPr/>
        <a:lstStyle/>
        <a:p>
          <a:r>
            <a:rPr lang="en-US" b="1" i="0" dirty="0"/>
            <a:t>Active Volunteers </a:t>
          </a:r>
          <a:endParaRPr lang="en-US" dirty="0"/>
        </a:p>
      </dgm:t>
    </dgm:pt>
    <dgm:pt modelId="{ECA2C5F5-85DF-444E-B511-AFAD1CC49ED7}" type="parTrans" cxnId="{FF595885-A295-4EFC-884A-C0AB1CBB1EAD}">
      <dgm:prSet/>
      <dgm:spPr/>
      <dgm:t>
        <a:bodyPr/>
        <a:lstStyle/>
        <a:p>
          <a:endParaRPr lang="en-US"/>
        </a:p>
      </dgm:t>
    </dgm:pt>
    <dgm:pt modelId="{2E91C399-0D9C-4C92-A8A8-3F16BE608360}" type="sibTrans" cxnId="{FF595885-A295-4EFC-884A-C0AB1CBB1EAD}">
      <dgm:prSet/>
      <dgm:spPr/>
      <dgm:t>
        <a:bodyPr/>
        <a:lstStyle/>
        <a:p>
          <a:endParaRPr lang="en-US"/>
        </a:p>
      </dgm:t>
    </dgm:pt>
    <dgm:pt modelId="{E9ED47F8-227E-467B-B12C-AF150F3B3410}">
      <dgm:prSet/>
      <dgm:spPr/>
      <dgm:t>
        <a:bodyPr/>
        <a:lstStyle/>
        <a:p>
          <a:r>
            <a:rPr lang="en-US" b="1"/>
            <a:t>Lack of leadership</a:t>
          </a:r>
          <a:endParaRPr lang="en-US"/>
        </a:p>
      </dgm:t>
    </dgm:pt>
    <dgm:pt modelId="{C49C68A5-1057-4C6B-AE78-0F5BC3B16DF3}" type="parTrans" cxnId="{DC4B833A-EE43-4407-AA92-7B2A9B27CFBC}">
      <dgm:prSet/>
      <dgm:spPr/>
      <dgm:t>
        <a:bodyPr/>
        <a:lstStyle/>
        <a:p>
          <a:endParaRPr lang="en-US"/>
        </a:p>
      </dgm:t>
    </dgm:pt>
    <dgm:pt modelId="{CD722A4C-B38A-4EBA-A9FB-3F14B4107CDE}" type="sibTrans" cxnId="{DC4B833A-EE43-4407-AA92-7B2A9B27CFBC}">
      <dgm:prSet/>
      <dgm:spPr/>
      <dgm:t>
        <a:bodyPr/>
        <a:lstStyle/>
        <a:p>
          <a:endParaRPr lang="en-US"/>
        </a:p>
      </dgm:t>
    </dgm:pt>
    <dgm:pt modelId="{846CCA2F-6FAE-4EE7-A116-B7A982FCDE69}">
      <dgm:prSet/>
      <dgm:spPr/>
      <dgm:t>
        <a:bodyPr/>
        <a:lstStyle/>
        <a:p>
          <a:r>
            <a:rPr lang="en-US" b="1"/>
            <a:t>Not feeling needed</a:t>
          </a:r>
          <a:endParaRPr lang="en-US"/>
        </a:p>
      </dgm:t>
    </dgm:pt>
    <dgm:pt modelId="{6DDB5FAE-239B-47E7-B641-360BED30EA9F}" type="parTrans" cxnId="{8E0B31A1-1BBE-4138-8239-F112927D72C3}">
      <dgm:prSet/>
      <dgm:spPr/>
      <dgm:t>
        <a:bodyPr/>
        <a:lstStyle/>
        <a:p>
          <a:endParaRPr lang="en-US"/>
        </a:p>
      </dgm:t>
    </dgm:pt>
    <dgm:pt modelId="{DC56E291-A1DE-4430-B25B-DBCAA5910F70}" type="sibTrans" cxnId="{8E0B31A1-1BBE-4138-8239-F112927D72C3}">
      <dgm:prSet/>
      <dgm:spPr/>
      <dgm:t>
        <a:bodyPr/>
        <a:lstStyle/>
        <a:p>
          <a:endParaRPr lang="en-US"/>
        </a:p>
      </dgm:t>
    </dgm:pt>
    <dgm:pt modelId="{B737F4F2-2FEB-4052-8FB6-F7416DE9C19D}">
      <dgm:prSet/>
      <dgm:spPr/>
      <dgm:t>
        <a:bodyPr/>
        <a:lstStyle/>
        <a:p>
          <a:r>
            <a:rPr lang="en-US" b="1" i="0"/>
            <a:t>No breaks</a:t>
          </a:r>
          <a:endParaRPr lang="en-US"/>
        </a:p>
      </dgm:t>
    </dgm:pt>
    <dgm:pt modelId="{643121B8-758B-4620-BC9A-326754231619}" type="parTrans" cxnId="{35CF1A5F-EFAD-4B3E-9E69-E82430DF7C8F}">
      <dgm:prSet/>
      <dgm:spPr/>
      <dgm:t>
        <a:bodyPr/>
        <a:lstStyle/>
        <a:p>
          <a:endParaRPr lang="en-US"/>
        </a:p>
      </dgm:t>
    </dgm:pt>
    <dgm:pt modelId="{21F5E4B0-2C45-449C-9169-BE62C6E19E79}" type="sibTrans" cxnId="{35CF1A5F-EFAD-4B3E-9E69-E82430DF7C8F}">
      <dgm:prSet/>
      <dgm:spPr/>
      <dgm:t>
        <a:bodyPr/>
        <a:lstStyle/>
        <a:p>
          <a:endParaRPr lang="en-US"/>
        </a:p>
      </dgm:t>
    </dgm:pt>
    <dgm:pt modelId="{DF284482-0126-4CE6-A884-DF659F11E28D}">
      <dgm:prSet/>
      <dgm:spPr>
        <a:solidFill>
          <a:schemeClr val="accent1">
            <a:lumMod val="75000"/>
          </a:schemeClr>
        </a:solidFill>
      </dgm:spPr>
      <dgm:t>
        <a:bodyPr/>
        <a:lstStyle/>
        <a:p>
          <a:r>
            <a:rPr lang="en-US" b="1" i="0"/>
            <a:t>Inactive Volunteers </a:t>
          </a:r>
          <a:endParaRPr lang="en-US"/>
        </a:p>
      </dgm:t>
    </dgm:pt>
    <dgm:pt modelId="{A1E43EB8-8BD9-43F6-B229-D85162920F7B}" type="parTrans" cxnId="{FD814EAB-5D10-488F-ABD8-05AC9B67DC23}">
      <dgm:prSet/>
      <dgm:spPr/>
      <dgm:t>
        <a:bodyPr/>
        <a:lstStyle/>
        <a:p>
          <a:endParaRPr lang="en-US"/>
        </a:p>
      </dgm:t>
    </dgm:pt>
    <dgm:pt modelId="{EB2582A8-4985-43A2-9531-D17BB4D43E35}" type="sibTrans" cxnId="{FD814EAB-5D10-488F-ABD8-05AC9B67DC23}">
      <dgm:prSet/>
      <dgm:spPr/>
      <dgm:t>
        <a:bodyPr/>
        <a:lstStyle/>
        <a:p>
          <a:endParaRPr lang="en-US"/>
        </a:p>
      </dgm:t>
    </dgm:pt>
    <dgm:pt modelId="{F555C1DF-3449-428E-B848-12533300125C}">
      <dgm:prSet/>
      <dgm:spPr/>
      <dgm:t>
        <a:bodyPr/>
        <a:lstStyle/>
        <a:p>
          <a:r>
            <a:rPr lang="en-US" b="1"/>
            <a:t>Never contacted by leader</a:t>
          </a:r>
          <a:endParaRPr lang="en-US"/>
        </a:p>
      </dgm:t>
    </dgm:pt>
    <dgm:pt modelId="{51DEE905-9983-4CA4-8BAB-4BE137147083}" type="parTrans" cxnId="{39A377BD-B548-401D-947F-2AC238573F19}">
      <dgm:prSet/>
      <dgm:spPr/>
      <dgm:t>
        <a:bodyPr/>
        <a:lstStyle/>
        <a:p>
          <a:endParaRPr lang="en-US"/>
        </a:p>
      </dgm:t>
    </dgm:pt>
    <dgm:pt modelId="{F78262F5-888A-4C6C-90E5-843CAFC0FE7B}" type="sibTrans" cxnId="{39A377BD-B548-401D-947F-2AC238573F19}">
      <dgm:prSet/>
      <dgm:spPr/>
      <dgm:t>
        <a:bodyPr/>
        <a:lstStyle/>
        <a:p>
          <a:endParaRPr lang="en-US"/>
        </a:p>
      </dgm:t>
    </dgm:pt>
    <dgm:pt modelId="{13E6C088-C0A6-49A8-966A-431D49C54F52}">
      <dgm:prSet/>
      <dgm:spPr/>
      <dgm:t>
        <a:bodyPr/>
        <a:lstStyle/>
        <a:p>
          <a:r>
            <a:rPr lang="en-US" b="1" i="0"/>
            <a:t>Felt excluded </a:t>
          </a:r>
          <a:endParaRPr lang="en-US"/>
        </a:p>
      </dgm:t>
    </dgm:pt>
    <dgm:pt modelId="{B93105C2-E74E-468E-A561-114D6048CFB2}" type="parTrans" cxnId="{8EC80200-2E10-4998-A139-0CB68E2D7829}">
      <dgm:prSet/>
      <dgm:spPr/>
      <dgm:t>
        <a:bodyPr/>
        <a:lstStyle/>
        <a:p>
          <a:endParaRPr lang="en-US"/>
        </a:p>
      </dgm:t>
    </dgm:pt>
    <dgm:pt modelId="{AE02A249-C7BF-4609-87AF-6B08DD349D23}" type="sibTrans" cxnId="{8EC80200-2E10-4998-A139-0CB68E2D7829}">
      <dgm:prSet/>
      <dgm:spPr/>
      <dgm:t>
        <a:bodyPr/>
        <a:lstStyle/>
        <a:p>
          <a:endParaRPr lang="en-US"/>
        </a:p>
      </dgm:t>
    </dgm:pt>
    <dgm:pt modelId="{C2983519-83F7-45F7-B443-870D3D33D267}">
      <dgm:prSet/>
      <dgm:spPr/>
      <dgm:t>
        <a:bodyPr/>
        <a:lstStyle/>
        <a:p>
          <a:r>
            <a:rPr lang="en-US" b="1"/>
            <a:t>Hearing negative complaints</a:t>
          </a:r>
          <a:endParaRPr lang="en-US"/>
        </a:p>
      </dgm:t>
    </dgm:pt>
    <dgm:pt modelId="{4F648070-F6C8-4F56-B37A-185CE14F82BD}" type="parTrans" cxnId="{B60E4829-3F05-4839-A0B2-D90C65488170}">
      <dgm:prSet/>
      <dgm:spPr/>
      <dgm:t>
        <a:bodyPr/>
        <a:lstStyle/>
        <a:p>
          <a:endParaRPr lang="en-US"/>
        </a:p>
      </dgm:t>
    </dgm:pt>
    <dgm:pt modelId="{03DA15CC-AB62-449A-8743-7F9D1B6E7F3B}" type="sibTrans" cxnId="{B60E4829-3F05-4839-A0B2-D90C65488170}">
      <dgm:prSet/>
      <dgm:spPr/>
      <dgm:t>
        <a:bodyPr/>
        <a:lstStyle/>
        <a:p>
          <a:endParaRPr lang="en-US"/>
        </a:p>
      </dgm:t>
    </dgm:pt>
    <dgm:pt modelId="{769171F4-2146-4B7F-A11C-E45838FE832F}">
      <dgm:prSet/>
      <dgm:spPr/>
      <dgm:t>
        <a:bodyPr/>
        <a:lstStyle/>
        <a:p>
          <a:r>
            <a:rPr lang="en-US" b="1" dirty="0"/>
            <a:t>Lack of support from executive leadership</a:t>
          </a:r>
        </a:p>
      </dgm:t>
    </dgm:pt>
    <dgm:pt modelId="{10A177F9-5483-41B3-A2CC-2F6F08541EC4}" type="parTrans" cxnId="{29E77902-268F-41F6-B555-33510DC8E65A}">
      <dgm:prSet/>
      <dgm:spPr/>
    </dgm:pt>
    <dgm:pt modelId="{FF9A3BE3-3A69-4C64-BBF7-FF1860D45820}" type="sibTrans" cxnId="{29E77902-268F-41F6-B555-33510DC8E65A}">
      <dgm:prSet/>
      <dgm:spPr/>
    </dgm:pt>
    <dgm:pt modelId="{670BCC66-CA9C-4D5D-A8B3-A0BD67E48C95}" type="pres">
      <dgm:prSet presAssocID="{337AF72F-A5EB-4AC4-8576-CE9DEC9202BD}" presName="Name0" presStyleCnt="0">
        <dgm:presLayoutVars>
          <dgm:dir/>
          <dgm:animLvl val="lvl"/>
          <dgm:resizeHandles val="exact"/>
        </dgm:presLayoutVars>
      </dgm:prSet>
      <dgm:spPr/>
    </dgm:pt>
    <dgm:pt modelId="{7B87A214-9997-467F-9771-46875E97C1A7}" type="pres">
      <dgm:prSet presAssocID="{892436ED-3559-4A49-A2B9-12510CBD9A93}" presName="composite" presStyleCnt="0"/>
      <dgm:spPr/>
    </dgm:pt>
    <dgm:pt modelId="{F567E81B-E7FE-49DA-A568-C6C58821C355}" type="pres">
      <dgm:prSet presAssocID="{892436ED-3559-4A49-A2B9-12510CBD9A93}" presName="parTx" presStyleLbl="alignNode1" presStyleIdx="0" presStyleCnt="3">
        <dgm:presLayoutVars>
          <dgm:chMax val="0"/>
          <dgm:chPref val="0"/>
          <dgm:bulletEnabled val="1"/>
        </dgm:presLayoutVars>
      </dgm:prSet>
      <dgm:spPr/>
    </dgm:pt>
    <dgm:pt modelId="{6AC022F6-6C85-4921-BDD0-5427219B7851}" type="pres">
      <dgm:prSet presAssocID="{892436ED-3559-4A49-A2B9-12510CBD9A93}" presName="desTx" presStyleLbl="alignAccFollowNode1" presStyleIdx="0" presStyleCnt="3">
        <dgm:presLayoutVars>
          <dgm:bulletEnabled val="1"/>
        </dgm:presLayoutVars>
      </dgm:prSet>
      <dgm:spPr/>
    </dgm:pt>
    <dgm:pt modelId="{135CFBCD-998E-4016-845E-9DB2802611F3}" type="pres">
      <dgm:prSet presAssocID="{5691317F-170D-412A-9B7E-1730C3DCE464}" presName="space" presStyleCnt="0"/>
      <dgm:spPr/>
    </dgm:pt>
    <dgm:pt modelId="{CA707A5D-AEC1-48A8-9F38-9DB7824AE075}" type="pres">
      <dgm:prSet presAssocID="{A9105D3F-3294-4CAA-9ECE-3CCD540DE0F1}" presName="composite" presStyleCnt="0"/>
      <dgm:spPr/>
    </dgm:pt>
    <dgm:pt modelId="{F3B45714-A891-4231-9748-8AF4035F4E97}" type="pres">
      <dgm:prSet presAssocID="{A9105D3F-3294-4CAA-9ECE-3CCD540DE0F1}" presName="parTx" presStyleLbl="alignNode1" presStyleIdx="1" presStyleCnt="3">
        <dgm:presLayoutVars>
          <dgm:chMax val="0"/>
          <dgm:chPref val="0"/>
          <dgm:bulletEnabled val="1"/>
        </dgm:presLayoutVars>
      </dgm:prSet>
      <dgm:spPr/>
    </dgm:pt>
    <dgm:pt modelId="{6CD8EF61-54A0-4ECB-8CB3-FC6D51DFFA06}" type="pres">
      <dgm:prSet presAssocID="{A9105D3F-3294-4CAA-9ECE-3CCD540DE0F1}" presName="desTx" presStyleLbl="alignAccFollowNode1" presStyleIdx="1" presStyleCnt="3">
        <dgm:presLayoutVars>
          <dgm:bulletEnabled val="1"/>
        </dgm:presLayoutVars>
      </dgm:prSet>
      <dgm:spPr/>
    </dgm:pt>
    <dgm:pt modelId="{DEF69C53-6C65-4F57-9910-CA66F9997D92}" type="pres">
      <dgm:prSet presAssocID="{2E91C399-0D9C-4C92-A8A8-3F16BE608360}" presName="space" presStyleCnt="0"/>
      <dgm:spPr/>
    </dgm:pt>
    <dgm:pt modelId="{5FF0F0AC-B736-4A5A-8749-4288B209AE7A}" type="pres">
      <dgm:prSet presAssocID="{DF284482-0126-4CE6-A884-DF659F11E28D}" presName="composite" presStyleCnt="0"/>
      <dgm:spPr/>
    </dgm:pt>
    <dgm:pt modelId="{B6B03AA6-040F-4458-9A38-06C975A59B4C}" type="pres">
      <dgm:prSet presAssocID="{DF284482-0126-4CE6-A884-DF659F11E28D}" presName="parTx" presStyleLbl="alignNode1" presStyleIdx="2" presStyleCnt="3">
        <dgm:presLayoutVars>
          <dgm:chMax val="0"/>
          <dgm:chPref val="0"/>
          <dgm:bulletEnabled val="1"/>
        </dgm:presLayoutVars>
      </dgm:prSet>
      <dgm:spPr/>
    </dgm:pt>
    <dgm:pt modelId="{2BBE63C4-0C5B-4799-94FB-3D1B61B83E4D}" type="pres">
      <dgm:prSet presAssocID="{DF284482-0126-4CE6-A884-DF659F11E28D}" presName="desTx" presStyleLbl="alignAccFollowNode1" presStyleIdx="2" presStyleCnt="3">
        <dgm:presLayoutVars>
          <dgm:bulletEnabled val="1"/>
        </dgm:presLayoutVars>
      </dgm:prSet>
      <dgm:spPr/>
    </dgm:pt>
  </dgm:ptLst>
  <dgm:cxnLst>
    <dgm:cxn modelId="{8EC80200-2E10-4998-A139-0CB68E2D7829}" srcId="{DF284482-0126-4CE6-A884-DF659F11E28D}" destId="{13E6C088-C0A6-49A8-966A-431D49C54F52}" srcOrd="1" destOrd="0" parTransId="{B93105C2-E74E-468E-A561-114D6048CFB2}" sibTransId="{AE02A249-C7BF-4609-87AF-6B08DD349D23}"/>
    <dgm:cxn modelId="{29E77902-268F-41F6-B555-33510DC8E65A}" srcId="{892436ED-3559-4A49-A2B9-12510CBD9A93}" destId="{769171F4-2146-4B7F-A11C-E45838FE832F}" srcOrd="2" destOrd="0" parTransId="{10A177F9-5483-41B3-A2CC-2F6F08541EC4}" sibTransId="{FF9A3BE3-3A69-4C64-BBF7-FF1860D45820}"/>
    <dgm:cxn modelId="{06D76603-CE62-4A22-AD95-3627C236A79E}" type="presOf" srcId="{E9ED47F8-227E-467B-B12C-AF150F3B3410}" destId="{6CD8EF61-54A0-4ECB-8CB3-FC6D51DFFA06}" srcOrd="0" destOrd="0" presId="urn:microsoft.com/office/officeart/2005/8/layout/hList1"/>
    <dgm:cxn modelId="{E653FA08-B45E-42A5-805C-AE14571BFD43}" srcId="{337AF72F-A5EB-4AC4-8576-CE9DEC9202BD}" destId="{892436ED-3559-4A49-A2B9-12510CBD9A93}" srcOrd="0" destOrd="0" parTransId="{C2D2289B-9BE1-4BC0-AD89-07B65269C944}" sibTransId="{5691317F-170D-412A-9B7E-1730C3DCE464}"/>
    <dgm:cxn modelId="{EAA67B18-E908-49DE-8E2A-C8C9E53D93FB}" type="presOf" srcId="{337AF72F-A5EB-4AC4-8576-CE9DEC9202BD}" destId="{670BCC66-CA9C-4D5D-A8B3-A0BD67E48C95}" srcOrd="0" destOrd="0" presId="urn:microsoft.com/office/officeart/2005/8/layout/hList1"/>
    <dgm:cxn modelId="{B60E4829-3F05-4839-A0B2-D90C65488170}" srcId="{DF284482-0126-4CE6-A884-DF659F11E28D}" destId="{C2983519-83F7-45F7-B443-870D3D33D267}" srcOrd="2" destOrd="0" parTransId="{4F648070-F6C8-4F56-B37A-185CE14F82BD}" sibTransId="{03DA15CC-AB62-449A-8743-7F9D1B6E7F3B}"/>
    <dgm:cxn modelId="{A04C6D2E-5177-4A84-AA1F-DCB0D26F8651}" type="presOf" srcId="{A9105D3F-3294-4CAA-9ECE-3CCD540DE0F1}" destId="{F3B45714-A891-4231-9748-8AF4035F4E97}" srcOrd="0" destOrd="0" presId="urn:microsoft.com/office/officeart/2005/8/layout/hList1"/>
    <dgm:cxn modelId="{59EEBA33-EA59-4D6E-BABE-CB008F8F4711}" type="presOf" srcId="{DF284482-0126-4CE6-A884-DF659F11E28D}" destId="{B6B03AA6-040F-4458-9A38-06C975A59B4C}" srcOrd="0" destOrd="0" presId="urn:microsoft.com/office/officeart/2005/8/layout/hList1"/>
    <dgm:cxn modelId="{98D1F233-E073-4FA7-BE8C-ACE71310671B}" type="presOf" srcId="{846CCA2F-6FAE-4EE7-A116-B7A982FCDE69}" destId="{6CD8EF61-54A0-4ECB-8CB3-FC6D51DFFA06}" srcOrd="0" destOrd="1" presId="urn:microsoft.com/office/officeart/2005/8/layout/hList1"/>
    <dgm:cxn modelId="{DC4B833A-EE43-4407-AA92-7B2A9B27CFBC}" srcId="{A9105D3F-3294-4CAA-9ECE-3CCD540DE0F1}" destId="{E9ED47F8-227E-467B-B12C-AF150F3B3410}" srcOrd="0" destOrd="0" parTransId="{C49C68A5-1057-4C6B-AE78-0F5BC3B16DF3}" sibTransId="{CD722A4C-B38A-4EBA-A9FB-3F14B4107CDE}"/>
    <dgm:cxn modelId="{0B0F425E-E3B3-4B6C-A18E-2C6041B1D815}" type="presOf" srcId="{B737F4F2-2FEB-4052-8FB6-F7416DE9C19D}" destId="{6CD8EF61-54A0-4ECB-8CB3-FC6D51DFFA06}" srcOrd="0" destOrd="2" presId="urn:microsoft.com/office/officeart/2005/8/layout/hList1"/>
    <dgm:cxn modelId="{35CF1A5F-EFAD-4B3E-9E69-E82430DF7C8F}" srcId="{A9105D3F-3294-4CAA-9ECE-3CCD540DE0F1}" destId="{B737F4F2-2FEB-4052-8FB6-F7416DE9C19D}" srcOrd="2" destOrd="0" parTransId="{643121B8-758B-4620-BC9A-326754231619}" sibTransId="{21F5E4B0-2C45-449C-9169-BE62C6E19E79}"/>
    <dgm:cxn modelId="{9082F860-BDE2-49F1-9974-77F4F69965BB}" type="presOf" srcId="{769171F4-2146-4B7F-A11C-E45838FE832F}" destId="{6AC022F6-6C85-4921-BDD0-5427219B7851}" srcOrd="0" destOrd="2" presId="urn:microsoft.com/office/officeart/2005/8/layout/hList1"/>
    <dgm:cxn modelId="{C03B184E-0021-40EF-9BB3-D2541F49E0CA}" type="presOf" srcId="{13E6C088-C0A6-49A8-966A-431D49C54F52}" destId="{2BBE63C4-0C5B-4799-94FB-3D1B61B83E4D}" srcOrd="0" destOrd="1" presId="urn:microsoft.com/office/officeart/2005/8/layout/hList1"/>
    <dgm:cxn modelId="{11669683-7EBD-4F7D-984D-976E26C09E81}" type="presOf" srcId="{6AD5F321-9B06-4C4F-99AF-5FA714EEE652}" destId="{6AC022F6-6C85-4921-BDD0-5427219B7851}" srcOrd="0" destOrd="1" presId="urn:microsoft.com/office/officeart/2005/8/layout/hList1"/>
    <dgm:cxn modelId="{FF595885-A295-4EFC-884A-C0AB1CBB1EAD}" srcId="{337AF72F-A5EB-4AC4-8576-CE9DEC9202BD}" destId="{A9105D3F-3294-4CAA-9ECE-3CCD540DE0F1}" srcOrd="1" destOrd="0" parTransId="{ECA2C5F5-85DF-444E-B511-AFAD1CC49ED7}" sibTransId="{2E91C399-0D9C-4C92-A8A8-3F16BE608360}"/>
    <dgm:cxn modelId="{00BC998B-42FB-405F-9A45-7DA9F98B8B55}" type="presOf" srcId="{F555C1DF-3449-428E-B848-12533300125C}" destId="{2BBE63C4-0C5B-4799-94FB-3D1B61B83E4D}" srcOrd="0" destOrd="0" presId="urn:microsoft.com/office/officeart/2005/8/layout/hList1"/>
    <dgm:cxn modelId="{8E0B31A1-1BBE-4138-8239-F112927D72C3}" srcId="{A9105D3F-3294-4CAA-9ECE-3CCD540DE0F1}" destId="{846CCA2F-6FAE-4EE7-A116-B7A982FCDE69}" srcOrd="1" destOrd="0" parTransId="{6DDB5FAE-239B-47E7-B641-360BED30EA9F}" sibTransId="{DC56E291-A1DE-4430-B25B-DBCAA5910F70}"/>
    <dgm:cxn modelId="{FD814EAB-5D10-488F-ABD8-05AC9B67DC23}" srcId="{337AF72F-A5EB-4AC4-8576-CE9DEC9202BD}" destId="{DF284482-0126-4CE6-A884-DF659F11E28D}" srcOrd="2" destOrd="0" parTransId="{A1E43EB8-8BD9-43F6-B229-D85162920F7B}" sibTransId="{EB2582A8-4985-43A2-9531-D17BB4D43E35}"/>
    <dgm:cxn modelId="{945109B9-472E-471B-8E19-E3A0F8427C97}" type="presOf" srcId="{23800415-A26F-4177-BAA0-BB88768F5569}" destId="{6AC022F6-6C85-4921-BDD0-5427219B7851}" srcOrd="0" destOrd="0" presId="urn:microsoft.com/office/officeart/2005/8/layout/hList1"/>
    <dgm:cxn modelId="{39A377BD-B548-401D-947F-2AC238573F19}" srcId="{DF284482-0126-4CE6-A884-DF659F11E28D}" destId="{F555C1DF-3449-428E-B848-12533300125C}" srcOrd="0" destOrd="0" parTransId="{51DEE905-9983-4CA4-8BAB-4BE137147083}" sibTransId="{F78262F5-888A-4C6C-90E5-843CAFC0FE7B}"/>
    <dgm:cxn modelId="{5D3549C6-F37C-4537-B64F-B4974E9EE7DD}" srcId="{892436ED-3559-4A49-A2B9-12510CBD9A93}" destId="{23800415-A26F-4177-BAA0-BB88768F5569}" srcOrd="0" destOrd="0" parTransId="{D1F69359-AF6A-4A53-B8A6-0D1DFBFDF635}" sibTransId="{6E000600-A581-45EA-A6E8-F03D831058E2}"/>
    <dgm:cxn modelId="{051678D6-5A5D-4FFD-B7CD-7C75F8377382}" srcId="{892436ED-3559-4A49-A2B9-12510CBD9A93}" destId="{6AD5F321-9B06-4C4F-99AF-5FA714EEE652}" srcOrd="1" destOrd="0" parTransId="{703352C0-75FD-4E4B-BF2B-4D2AE12A22CF}" sibTransId="{16ABB9F2-8140-4A9D-9311-DA38D6562EFF}"/>
    <dgm:cxn modelId="{2ED8FAE8-3BBA-480F-9DEB-1AB229CF9A4F}" type="presOf" srcId="{C2983519-83F7-45F7-B443-870D3D33D267}" destId="{2BBE63C4-0C5B-4799-94FB-3D1B61B83E4D}" srcOrd="0" destOrd="2" presId="urn:microsoft.com/office/officeart/2005/8/layout/hList1"/>
    <dgm:cxn modelId="{8BF7A5F2-FC34-4508-A6D0-1F7E76520F46}" type="presOf" srcId="{892436ED-3559-4A49-A2B9-12510CBD9A93}" destId="{F567E81B-E7FE-49DA-A568-C6C58821C355}" srcOrd="0" destOrd="0" presId="urn:microsoft.com/office/officeart/2005/8/layout/hList1"/>
    <dgm:cxn modelId="{759D93DC-AC2A-4446-BF49-0B0DE5F0FCCF}" type="presParOf" srcId="{670BCC66-CA9C-4D5D-A8B3-A0BD67E48C95}" destId="{7B87A214-9997-467F-9771-46875E97C1A7}" srcOrd="0" destOrd="0" presId="urn:microsoft.com/office/officeart/2005/8/layout/hList1"/>
    <dgm:cxn modelId="{C657DA2D-8B1D-426F-877F-8A943AF27D7B}" type="presParOf" srcId="{7B87A214-9997-467F-9771-46875E97C1A7}" destId="{F567E81B-E7FE-49DA-A568-C6C58821C355}" srcOrd="0" destOrd="0" presId="urn:microsoft.com/office/officeart/2005/8/layout/hList1"/>
    <dgm:cxn modelId="{22AA1EA9-0D99-48B9-8EF5-B3E79A41C733}" type="presParOf" srcId="{7B87A214-9997-467F-9771-46875E97C1A7}" destId="{6AC022F6-6C85-4921-BDD0-5427219B7851}" srcOrd="1" destOrd="0" presId="urn:microsoft.com/office/officeart/2005/8/layout/hList1"/>
    <dgm:cxn modelId="{0DD0318A-8189-4683-95C9-51CDB206366C}" type="presParOf" srcId="{670BCC66-CA9C-4D5D-A8B3-A0BD67E48C95}" destId="{135CFBCD-998E-4016-845E-9DB2802611F3}" srcOrd="1" destOrd="0" presId="urn:microsoft.com/office/officeart/2005/8/layout/hList1"/>
    <dgm:cxn modelId="{79F042D6-2BD0-496A-9494-0F9311D01A7B}" type="presParOf" srcId="{670BCC66-CA9C-4D5D-A8B3-A0BD67E48C95}" destId="{CA707A5D-AEC1-48A8-9F38-9DB7824AE075}" srcOrd="2" destOrd="0" presId="urn:microsoft.com/office/officeart/2005/8/layout/hList1"/>
    <dgm:cxn modelId="{0447CA01-B7C6-4A6A-AA2E-0A38BF3E8133}" type="presParOf" srcId="{CA707A5D-AEC1-48A8-9F38-9DB7824AE075}" destId="{F3B45714-A891-4231-9748-8AF4035F4E97}" srcOrd="0" destOrd="0" presId="urn:microsoft.com/office/officeart/2005/8/layout/hList1"/>
    <dgm:cxn modelId="{6E8EB289-0888-40E2-B8A2-64C7C75DE1B0}" type="presParOf" srcId="{CA707A5D-AEC1-48A8-9F38-9DB7824AE075}" destId="{6CD8EF61-54A0-4ECB-8CB3-FC6D51DFFA06}" srcOrd="1" destOrd="0" presId="urn:microsoft.com/office/officeart/2005/8/layout/hList1"/>
    <dgm:cxn modelId="{C5B0B204-0FE9-4CA0-8936-DEB40FC74837}" type="presParOf" srcId="{670BCC66-CA9C-4D5D-A8B3-A0BD67E48C95}" destId="{DEF69C53-6C65-4F57-9910-CA66F9997D92}" srcOrd="3" destOrd="0" presId="urn:microsoft.com/office/officeart/2005/8/layout/hList1"/>
    <dgm:cxn modelId="{E95ECBB6-5178-4CD5-A3D3-3EDA00E3118F}" type="presParOf" srcId="{670BCC66-CA9C-4D5D-A8B3-A0BD67E48C95}" destId="{5FF0F0AC-B736-4A5A-8749-4288B209AE7A}" srcOrd="4" destOrd="0" presId="urn:microsoft.com/office/officeart/2005/8/layout/hList1"/>
    <dgm:cxn modelId="{599F4050-9361-406C-A37E-BACAD9315AA2}" type="presParOf" srcId="{5FF0F0AC-B736-4A5A-8749-4288B209AE7A}" destId="{B6B03AA6-040F-4458-9A38-06C975A59B4C}" srcOrd="0" destOrd="0" presId="urn:microsoft.com/office/officeart/2005/8/layout/hList1"/>
    <dgm:cxn modelId="{7B431D9E-583F-48C3-B40F-8868F3486C3D}" type="presParOf" srcId="{5FF0F0AC-B736-4A5A-8749-4288B209AE7A}" destId="{2BBE63C4-0C5B-4799-94FB-3D1B61B83E4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5C9FAF-AB6B-4393-8286-4B78C8F571F8}"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F8B051B8-4367-4669-AAFF-77DB9D1FCE01}">
      <dgm:prSet phldrT="[Text]"/>
      <dgm:spPr/>
      <dgm:t>
        <a:bodyPr/>
        <a:lstStyle/>
        <a:p>
          <a:r>
            <a:rPr lang="en-US" dirty="0"/>
            <a:t>Relevant</a:t>
          </a:r>
        </a:p>
      </dgm:t>
    </dgm:pt>
    <dgm:pt modelId="{6B74D7EC-6AE9-4984-9EBE-D1FC056A9356}" type="parTrans" cxnId="{E736893D-FEF7-4CFC-90AF-18B9CC01BE17}">
      <dgm:prSet/>
      <dgm:spPr/>
      <dgm:t>
        <a:bodyPr/>
        <a:lstStyle/>
        <a:p>
          <a:endParaRPr lang="en-US"/>
        </a:p>
      </dgm:t>
    </dgm:pt>
    <dgm:pt modelId="{FEF9E1AF-7389-486A-BAFA-F5DF039E3777}" type="sibTrans" cxnId="{E736893D-FEF7-4CFC-90AF-18B9CC01BE17}">
      <dgm:prSet/>
      <dgm:spPr/>
      <dgm:t>
        <a:bodyPr/>
        <a:lstStyle/>
        <a:p>
          <a:endParaRPr lang="en-US"/>
        </a:p>
      </dgm:t>
    </dgm:pt>
    <dgm:pt modelId="{8B0301F1-C328-4C2E-B5E8-A9E1E58D7AA2}">
      <dgm:prSet phldrT="[Text]"/>
      <dgm:spPr/>
      <dgm:t>
        <a:bodyPr/>
        <a:lstStyle/>
        <a:p>
          <a:r>
            <a:rPr lang="en-US" dirty="0"/>
            <a:t>Influenceable or Manageable</a:t>
          </a:r>
        </a:p>
      </dgm:t>
    </dgm:pt>
    <dgm:pt modelId="{99B819DC-343A-402F-A7B7-4B5422D4AFEA}" type="parTrans" cxnId="{DEA31821-664D-407B-BA03-463BEEE8C6CC}">
      <dgm:prSet/>
      <dgm:spPr/>
      <dgm:t>
        <a:bodyPr/>
        <a:lstStyle/>
        <a:p>
          <a:endParaRPr lang="en-US"/>
        </a:p>
      </dgm:t>
    </dgm:pt>
    <dgm:pt modelId="{891F5E9D-6C92-4628-B2C2-D905767A8AE2}" type="sibTrans" cxnId="{DEA31821-664D-407B-BA03-463BEEE8C6CC}">
      <dgm:prSet/>
      <dgm:spPr/>
      <dgm:t>
        <a:bodyPr/>
        <a:lstStyle/>
        <a:p>
          <a:endParaRPr lang="en-US"/>
        </a:p>
      </dgm:t>
    </dgm:pt>
    <dgm:pt modelId="{3AE9A12B-2019-461E-B667-8C2EB36E7D6C}">
      <dgm:prSet phldrT="[Text]"/>
      <dgm:spPr/>
      <dgm:t>
        <a:bodyPr/>
        <a:lstStyle/>
        <a:p>
          <a:r>
            <a:rPr lang="en-US" dirty="0"/>
            <a:t>Descriptive</a:t>
          </a:r>
        </a:p>
      </dgm:t>
    </dgm:pt>
    <dgm:pt modelId="{2B010723-3DE1-4ADD-9CE0-DFB4902FAE27}" type="parTrans" cxnId="{25E2D84F-91A2-4212-B7EB-CCA06DB605BE}">
      <dgm:prSet/>
      <dgm:spPr/>
      <dgm:t>
        <a:bodyPr/>
        <a:lstStyle/>
        <a:p>
          <a:endParaRPr lang="en-US"/>
        </a:p>
      </dgm:t>
    </dgm:pt>
    <dgm:pt modelId="{867C84E8-EBE6-4E65-9557-A328E9307361}" type="sibTrans" cxnId="{25E2D84F-91A2-4212-B7EB-CCA06DB605BE}">
      <dgm:prSet/>
      <dgm:spPr/>
      <dgm:t>
        <a:bodyPr/>
        <a:lstStyle/>
        <a:p>
          <a:endParaRPr lang="en-US"/>
        </a:p>
      </dgm:t>
    </dgm:pt>
    <dgm:pt modelId="{10AB348F-6B56-4417-9CB5-16F636D6EBC5}">
      <dgm:prSet phldrT="[Text]"/>
      <dgm:spPr/>
      <dgm:t>
        <a:bodyPr/>
        <a:lstStyle/>
        <a:p>
          <a:r>
            <a:rPr lang="en-US" dirty="0"/>
            <a:t>Selective</a:t>
          </a:r>
        </a:p>
      </dgm:t>
    </dgm:pt>
    <dgm:pt modelId="{6A04D6C9-51B8-485A-AC61-FBC7F2C1C78A}" type="parTrans" cxnId="{DEAACD31-1C81-496F-B41D-8C8E1A132C98}">
      <dgm:prSet/>
      <dgm:spPr/>
      <dgm:t>
        <a:bodyPr/>
        <a:lstStyle/>
        <a:p>
          <a:endParaRPr lang="en-US"/>
        </a:p>
      </dgm:t>
    </dgm:pt>
    <dgm:pt modelId="{734B0123-E166-4F26-B35B-B0A28F63B07B}" type="sibTrans" cxnId="{DEAACD31-1C81-496F-B41D-8C8E1A132C98}">
      <dgm:prSet/>
      <dgm:spPr/>
      <dgm:t>
        <a:bodyPr/>
        <a:lstStyle/>
        <a:p>
          <a:endParaRPr lang="en-US"/>
        </a:p>
      </dgm:t>
    </dgm:pt>
    <dgm:pt modelId="{7E6701B7-ACAA-4B29-832D-26F6D3ABA523}">
      <dgm:prSet phldrT="[Text]"/>
      <dgm:spPr/>
      <dgm:t>
        <a:bodyPr/>
        <a:lstStyle/>
        <a:p>
          <a:r>
            <a:rPr lang="en-US" dirty="0"/>
            <a:t>Sufficient and Specific </a:t>
          </a:r>
        </a:p>
      </dgm:t>
    </dgm:pt>
    <dgm:pt modelId="{5B65230D-AF77-4BC3-B00A-40737F8EE5AE}" type="parTrans" cxnId="{9243F3CD-42C9-47E4-8720-DBBF52146DA3}">
      <dgm:prSet/>
      <dgm:spPr/>
      <dgm:t>
        <a:bodyPr/>
        <a:lstStyle/>
        <a:p>
          <a:endParaRPr lang="en-US"/>
        </a:p>
      </dgm:t>
    </dgm:pt>
    <dgm:pt modelId="{9F50EBE3-AC76-4969-A49F-E17C9094F03D}" type="sibTrans" cxnId="{9243F3CD-42C9-47E4-8720-DBBF52146DA3}">
      <dgm:prSet/>
      <dgm:spPr/>
      <dgm:t>
        <a:bodyPr/>
        <a:lstStyle/>
        <a:p>
          <a:endParaRPr lang="en-US"/>
        </a:p>
      </dgm:t>
    </dgm:pt>
    <dgm:pt modelId="{4B5B4F4D-B312-4A0C-A4C5-AED98C2C4DE0}" type="pres">
      <dgm:prSet presAssocID="{765C9FAF-AB6B-4393-8286-4B78C8F571F8}" presName="diagram" presStyleCnt="0">
        <dgm:presLayoutVars>
          <dgm:dir/>
          <dgm:resizeHandles val="exact"/>
        </dgm:presLayoutVars>
      </dgm:prSet>
      <dgm:spPr/>
    </dgm:pt>
    <dgm:pt modelId="{2071B692-16ED-439F-AA78-46F0AF0D226A}" type="pres">
      <dgm:prSet presAssocID="{F8B051B8-4367-4669-AAFF-77DB9D1FCE01}" presName="node" presStyleLbl="node1" presStyleIdx="0" presStyleCnt="5">
        <dgm:presLayoutVars>
          <dgm:bulletEnabled val="1"/>
        </dgm:presLayoutVars>
      </dgm:prSet>
      <dgm:spPr/>
    </dgm:pt>
    <dgm:pt modelId="{197EDC31-9EB0-48AA-BBA9-C78384CFBDD4}" type="pres">
      <dgm:prSet presAssocID="{FEF9E1AF-7389-486A-BAFA-F5DF039E3777}" presName="sibTrans" presStyleCnt="0"/>
      <dgm:spPr/>
    </dgm:pt>
    <dgm:pt modelId="{F2000074-6CB1-489E-A3FC-35D0A682A909}" type="pres">
      <dgm:prSet presAssocID="{8B0301F1-C328-4C2E-B5E8-A9E1E58D7AA2}" presName="node" presStyleLbl="node1" presStyleIdx="1" presStyleCnt="5">
        <dgm:presLayoutVars>
          <dgm:bulletEnabled val="1"/>
        </dgm:presLayoutVars>
      </dgm:prSet>
      <dgm:spPr/>
    </dgm:pt>
    <dgm:pt modelId="{FA9A7DD4-DE87-4C18-AC4A-F9531F9BE3B5}" type="pres">
      <dgm:prSet presAssocID="{891F5E9D-6C92-4628-B2C2-D905767A8AE2}" presName="sibTrans" presStyleCnt="0"/>
      <dgm:spPr/>
    </dgm:pt>
    <dgm:pt modelId="{635FC870-01D4-4FD4-AE6F-F89177D35EAA}" type="pres">
      <dgm:prSet presAssocID="{3AE9A12B-2019-461E-B667-8C2EB36E7D6C}" presName="node" presStyleLbl="node1" presStyleIdx="2" presStyleCnt="5">
        <dgm:presLayoutVars>
          <dgm:bulletEnabled val="1"/>
        </dgm:presLayoutVars>
      </dgm:prSet>
      <dgm:spPr/>
    </dgm:pt>
    <dgm:pt modelId="{E4C41679-3F98-4600-BE84-57B87A16486E}" type="pres">
      <dgm:prSet presAssocID="{867C84E8-EBE6-4E65-9557-A328E9307361}" presName="sibTrans" presStyleCnt="0"/>
      <dgm:spPr/>
    </dgm:pt>
    <dgm:pt modelId="{B378F986-3682-4D3E-BDAC-DA0AD0725F2C}" type="pres">
      <dgm:prSet presAssocID="{10AB348F-6B56-4417-9CB5-16F636D6EBC5}" presName="node" presStyleLbl="node1" presStyleIdx="3" presStyleCnt="5">
        <dgm:presLayoutVars>
          <dgm:bulletEnabled val="1"/>
        </dgm:presLayoutVars>
      </dgm:prSet>
      <dgm:spPr/>
    </dgm:pt>
    <dgm:pt modelId="{AFC134AD-466B-4810-9D9E-09F877752F9A}" type="pres">
      <dgm:prSet presAssocID="{734B0123-E166-4F26-B35B-B0A28F63B07B}" presName="sibTrans" presStyleCnt="0"/>
      <dgm:spPr/>
    </dgm:pt>
    <dgm:pt modelId="{1E3ED2F1-7C0F-4BAF-B249-637FE9245221}" type="pres">
      <dgm:prSet presAssocID="{7E6701B7-ACAA-4B29-832D-26F6D3ABA523}" presName="node" presStyleLbl="node1" presStyleIdx="4" presStyleCnt="5">
        <dgm:presLayoutVars>
          <dgm:bulletEnabled val="1"/>
        </dgm:presLayoutVars>
      </dgm:prSet>
      <dgm:spPr/>
    </dgm:pt>
  </dgm:ptLst>
  <dgm:cxnLst>
    <dgm:cxn modelId="{1936F31A-37C7-4133-8C95-51832EC70735}" type="presOf" srcId="{765C9FAF-AB6B-4393-8286-4B78C8F571F8}" destId="{4B5B4F4D-B312-4A0C-A4C5-AED98C2C4DE0}" srcOrd="0" destOrd="0" presId="urn:microsoft.com/office/officeart/2005/8/layout/default"/>
    <dgm:cxn modelId="{DEA31821-664D-407B-BA03-463BEEE8C6CC}" srcId="{765C9FAF-AB6B-4393-8286-4B78C8F571F8}" destId="{8B0301F1-C328-4C2E-B5E8-A9E1E58D7AA2}" srcOrd="1" destOrd="0" parTransId="{99B819DC-343A-402F-A7B7-4B5422D4AFEA}" sibTransId="{891F5E9D-6C92-4628-B2C2-D905767A8AE2}"/>
    <dgm:cxn modelId="{D2451A2F-81F2-4547-94F3-0B7DA70116C5}" type="presOf" srcId="{7E6701B7-ACAA-4B29-832D-26F6D3ABA523}" destId="{1E3ED2F1-7C0F-4BAF-B249-637FE9245221}" srcOrd="0" destOrd="0" presId="urn:microsoft.com/office/officeart/2005/8/layout/default"/>
    <dgm:cxn modelId="{DEAACD31-1C81-496F-B41D-8C8E1A132C98}" srcId="{765C9FAF-AB6B-4393-8286-4B78C8F571F8}" destId="{10AB348F-6B56-4417-9CB5-16F636D6EBC5}" srcOrd="3" destOrd="0" parTransId="{6A04D6C9-51B8-485A-AC61-FBC7F2C1C78A}" sibTransId="{734B0123-E166-4F26-B35B-B0A28F63B07B}"/>
    <dgm:cxn modelId="{E736893D-FEF7-4CFC-90AF-18B9CC01BE17}" srcId="{765C9FAF-AB6B-4393-8286-4B78C8F571F8}" destId="{F8B051B8-4367-4669-AAFF-77DB9D1FCE01}" srcOrd="0" destOrd="0" parTransId="{6B74D7EC-6AE9-4984-9EBE-D1FC056A9356}" sibTransId="{FEF9E1AF-7389-486A-BAFA-F5DF039E3777}"/>
    <dgm:cxn modelId="{DD6FE96E-B647-4A00-8293-20A0B5EC3702}" type="presOf" srcId="{F8B051B8-4367-4669-AAFF-77DB9D1FCE01}" destId="{2071B692-16ED-439F-AA78-46F0AF0D226A}" srcOrd="0" destOrd="0" presId="urn:microsoft.com/office/officeart/2005/8/layout/default"/>
    <dgm:cxn modelId="{25E2D84F-91A2-4212-B7EB-CCA06DB605BE}" srcId="{765C9FAF-AB6B-4393-8286-4B78C8F571F8}" destId="{3AE9A12B-2019-461E-B667-8C2EB36E7D6C}" srcOrd="2" destOrd="0" parTransId="{2B010723-3DE1-4ADD-9CE0-DFB4902FAE27}" sibTransId="{867C84E8-EBE6-4E65-9557-A328E9307361}"/>
    <dgm:cxn modelId="{9FDEE895-0DF3-4720-AF0B-FB051693E31E}" type="presOf" srcId="{3AE9A12B-2019-461E-B667-8C2EB36E7D6C}" destId="{635FC870-01D4-4FD4-AE6F-F89177D35EAA}" srcOrd="0" destOrd="0" presId="urn:microsoft.com/office/officeart/2005/8/layout/default"/>
    <dgm:cxn modelId="{9243F3CD-42C9-47E4-8720-DBBF52146DA3}" srcId="{765C9FAF-AB6B-4393-8286-4B78C8F571F8}" destId="{7E6701B7-ACAA-4B29-832D-26F6D3ABA523}" srcOrd="4" destOrd="0" parTransId="{5B65230D-AF77-4BC3-B00A-40737F8EE5AE}" sibTransId="{9F50EBE3-AC76-4969-A49F-E17C9094F03D}"/>
    <dgm:cxn modelId="{57BD2AD2-6F7E-4D03-BF97-362308BF24AD}" type="presOf" srcId="{8B0301F1-C328-4C2E-B5E8-A9E1E58D7AA2}" destId="{F2000074-6CB1-489E-A3FC-35D0A682A909}" srcOrd="0" destOrd="0" presId="urn:microsoft.com/office/officeart/2005/8/layout/default"/>
    <dgm:cxn modelId="{ECA6C3E6-5F5A-41F7-9737-B74C897B37BF}" type="presOf" srcId="{10AB348F-6B56-4417-9CB5-16F636D6EBC5}" destId="{B378F986-3682-4D3E-BDAC-DA0AD0725F2C}" srcOrd="0" destOrd="0" presId="urn:microsoft.com/office/officeart/2005/8/layout/default"/>
    <dgm:cxn modelId="{34E69498-A823-477C-B773-2E3A838DF6A5}" type="presParOf" srcId="{4B5B4F4D-B312-4A0C-A4C5-AED98C2C4DE0}" destId="{2071B692-16ED-439F-AA78-46F0AF0D226A}" srcOrd="0" destOrd="0" presId="urn:microsoft.com/office/officeart/2005/8/layout/default"/>
    <dgm:cxn modelId="{EF554B6C-CCBA-4576-A7F7-BAEBD106AE20}" type="presParOf" srcId="{4B5B4F4D-B312-4A0C-A4C5-AED98C2C4DE0}" destId="{197EDC31-9EB0-48AA-BBA9-C78384CFBDD4}" srcOrd="1" destOrd="0" presId="urn:microsoft.com/office/officeart/2005/8/layout/default"/>
    <dgm:cxn modelId="{EFD2D0C2-3FD8-4E8D-969E-C1BA16FA3351}" type="presParOf" srcId="{4B5B4F4D-B312-4A0C-A4C5-AED98C2C4DE0}" destId="{F2000074-6CB1-489E-A3FC-35D0A682A909}" srcOrd="2" destOrd="0" presId="urn:microsoft.com/office/officeart/2005/8/layout/default"/>
    <dgm:cxn modelId="{1BC71F10-361E-46BB-A668-D742E21C6FE8}" type="presParOf" srcId="{4B5B4F4D-B312-4A0C-A4C5-AED98C2C4DE0}" destId="{FA9A7DD4-DE87-4C18-AC4A-F9531F9BE3B5}" srcOrd="3" destOrd="0" presId="urn:microsoft.com/office/officeart/2005/8/layout/default"/>
    <dgm:cxn modelId="{B9F0ACBA-6B29-4CDA-801F-EE4A70FFC498}" type="presParOf" srcId="{4B5B4F4D-B312-4A0C-A4C5-AED98C2C4DE0}" destId="{635FC870-01D4-4FD4-AE6F-F89177D35EAA}" srcOrd="4" destOrd="0" presId="urn:microsoft.com/office/officeart/2005/8/layout/default"/>
    <dgm:cxn modelId="{E9E1C406-2281-4E81-845B-1B2499B50F4F}" type="presParOf" srcId="{4B5B4F4D-B312-4A0C-A4C5-AED98C2C4DE0}" destId="{E4C41679-3F98-4600-BE84-57B87A16486E}" srcOrd="5" destOrd="0" presId="urn:microsoft.com/office/officeart/2005/8/layout/default"/>
    <dgm:cxn modelId="{E283914A-D532-4658-85F2-F9B54D65A39E}" type="presParOf" srcId="{4B5B4F4D-B312-4A0C-A4C5-AED98C2C4DE0}" destId="{B378F986-3682-4D3E-BDAC-DA0AD0725F2C}" srcOrd="6" destOrd="0" presId="urn:microsoft.com/office/officeart/2005/8/layout/default"/>
    <dgm:cxn modelId="{E8DAE566-E452-44C7-8AAA-3D07B2A8BBB6}" type="presParOf" srcId="{4B5B4F4D-B312-4A0C-A4C5-AED98C2C4DE0}" destId="{AFC134AD-466B-4810-9D9E-09F877752F9A}" srcOrd="7" destOrd="0" presId="urn:microsoft.com/office/officeart/2005/8/layout/default"/>
    <dgm:cxn modelId="{9B8F9678-C04E-4365-B7B9-1D3F1C22C5B0}" type="presParOf" srcId="{4B5B4F4D-B312-4A0C-A4C5-AED98C2C4DE0}" destId="{1E3ED2F1-7C0F-4BAF-B249-637FE9245221}"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32ACAF1-4642-4ACA-A586-E52406B33E1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pt>
    <dgm:pt modelId="{CA41B682-15A4-4231-8747-F5AB3F706B0F}">
      <dgm:prSet phldrT="[Text]"/>
      <dgm:spPr/>
      <dgm:t>
        <a:bodyPr/>
        <a:lstStyle/>
        <a:p>
          <a:pPr>
            <a:lnSpc>
              <a:spcPct val="100000"/>
            </a:lnSpc>
          </a:pPr>
          <a:r>
            <a:rPr lang="en-US" dirty="0"/>
            <a:t>Meeting</a:t>
          </a:r>
        </a:p>
      </dgm:t>
    </dgm:pt>
    <dgm:pt modelId="{92312818-FCD6-4B05-9B7F-181C33B383ED}" type="parTrans" cxnId="{6E01338A-5A14-4AE1-90DA-118B8232282E}">
      <dgm:prSet/>
      <dgm:spPr/>
      <dgm:t>
        <a:bodyPr/>
        <a:lstStyle/>
        <a:p>
          <a:endParaRPr lang="en-US"/>
        </a:p>
      </dgm:t>
    </dgm:pt>
    <dgm:pt modelId="{16D28417-4FDA-4318-9B7F-5F3D28CF1662}" type="sibTrans" cxnId="{6E01338A-5A14-4AE1-90DA-118B8232282E}">
      <dgm:prSet/>
      <dgm:spPr/>
      <dgm:t>
        <a:bodyPr/>
        <a:lstStyle/>
        <a:p>
          <a:endParaRPr lang="en-US"/>
        </a:p>
      </dgm:t>
    </dgm:pt>
    <dgm:pt modelId="{24C73385-DEA3-4E66-A0B9-13DBC50BA8F5}">
      <dgm:prSet phldrT="[Text]"/>
      <dgm:spPr/>
      <dgm:t>
        <a:bodyPr/>
        <a:lstStyle/>
        <a:p>
          <a:pPr>
            <a:lnSpc>
              <a:spcPct val="100000"/>
            </a:lnSpc>
          </a:pPr>
          <a:r>
            <a:rPr lang="en-US" dirty="0"/>
            <a:t>Present Data</a:t>
          </a:r>
        </a:p>
      </dgm:t>
    </dgm:pt>
    <dgm:pt modelId="{06456269-6BF0-407A-8AC0-83CD47118771}" type="parTrans" cxnId="{82990A1A-7B38-4F78-B132-7224FDAF6F5E}">
      <dgm:prSet/>
      <dgm:spPr/>
      <dgm:t>
        <a:bodyPr/>
        <a:lstStyle/>
        <a:p>
          <a:endParaRPr lang="en-US"/>
        </a:p>
      </dgm:t>
    </dgm:pt>
    <dgm:pt modelId="{029B1975-EA96-42D6-859D-4AFD4B069DB4}" type="sibTrans" cxnId="{82990A1A-7B38-4F78-B132-7224FDAF6F5E}">
      <dgm:prSet/>
      <dgm:spPr/>
      <dgm:t>
        <a:bodyPr/>
        <a:lstStyle/>
        <a:p>
          <a:endParaRPr lang="en-US"/>
        </a:p>
      </dgm:t>
    </dgm:pt>
    <dgm:pt modelId="{AA2A4880-8113-4491-972C-0D85908B76B3}">
      <dgm:prSet phldrT="[Text]"/>
      <dgm:spPr/>
      <dgm:t>
        <a:bodyPr/>
        <a:lstStyle/>
        <a:p>
          <a:pPr>
            <a:lnSpc>
              <a:spcPct val="100000"/>
            </a:lnSpc>
          </a:pPr>
          <a:r>
            <a:rPr lang="en-US" dirty="0"/>
            <a:t>Action Plan</a:t>
          </a:r>
        </a:p>
      </dgm:t>
    </dgm:pt>
    <dgm:pt modelId="{DB4F6425-A1F8-4DA0-9CBA-357BA611FDA9}" type="parTrans" cxnId="{B2B80CF6-E232-41C2-90ED-C2DD5CB03705}">
      <dgm:prSet/>
      <dgm:spPr/>
      <dgm:t>
        <a:bodyPr/>
        <a:lstStyle/>
        <a:p>
          <a:endParaRPr lang="en-US"/>
        </a:p>
      </dgm:t>
    </dgm:pt>
    <dgm:pt modelId="{34639464-8767-4323-859E-E68946CD0BFA}" type="sibTrans" cxnId="{B2B80CF6-E232-41C2-90ED-C2DD5CB03705}">
      <dgm:prSet/>
      <dgm:spPr/>
      <dgm:t>
        <a:bodyPr/>
        <a:lstStyle/>
        <a:p>
          <a:endParaRPr lang="en-US"/>
        </a:p>
      </dgm:t>
    </dgm:pt>
    <dgm:pt modelId="{E38F21BC-51D9-4D7C-B90D-D2F59CC1CAD5}" type="pres">
      <dgm:prSet presAssocID="{A32ACAF1-4642-4ACA-A586-E52406B33E1F}" presName="root" presStyleCnt="0">
        <dgm:presLayoutVars>
          <dgm:dir/>
          <dgm:resizeHandles val="exact"/>
        </dgm:presLayoutVars>
      </dgm:prSet>
      <dgm:spPr/>
    </dgm:pt>
    <dgm:pt modelId="{BF5F95CB-23CB-4A6B-BD84-3001C6E12512}" type="pres">
      <dgm:prSet presAssocID="{CA41B682-15A4-4231-8747-F5AB3F706B0F}" presName="compNode" presStyleCnt="0"/>
      <dgm:spPr/>
    </dgm:pt>
    <dgm:pt modelId="{096C2865-D51B-4BF8-8D0D-C7498F031C71}" type="pres">
      <dgm:prSet presAssocID="{CA41B682-15A4-4231-8747-F5AB3F706B0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oardroom with solid fill"/>
        </a:ext>
      </dgm:extLst>
    </dgm:pt>
    <dgm:pt modelId="{EB8CC8A1-C13C-4F77-863F-3861C76DD5B1}" type="pres">
      <dgm:prSet presAssocID="{CA41B682-15A4-4231-8747-F5AB3F706B0F}" presName="spaceRect" presStyleCnt="0"/>
      <dgm:spPr/>
    </dgm:pt>
    <dgm:pt modelId="{6170177F-C56A-40CB-A327-A47A9A8C600C}" type="pres">
      <dgm:prSet presAssocID="{CA41B682-15A4-4231-8747-F5AB3F706B0F}" presName="textRect" presStyleLbl="revTx" presStyleIdx="0" presStyleCnt="3">
        <dgm:presLayoutVars>
          <dgm:chMax val="1"/>
          <dgm:chPref val="1"/>
        </dgm:presLayoutVars>
      </dgm:prSet>
      <dgm:spPr/>
    </dgm:pt>
    <dgm:pt modelId="{084741EA-F763-4D2F-A310-EC7AD4B15896}" type="pres">
      <dgm:prSet presAssocID="{16D28417-4FDA-4318-9B7F-5F3D28CF1662}" presName="sibTrans" presStyleCnt="0"/>
      <dgm:spPr/>
    </dgm:pt>
    <dgm:pt modelId="{EDDEFBF7-94F1-45F1-B1B6-7787AC0C1B0E}" type="pres">
      <dgm:prSet presAssocID="{24C73385-DEA3-4E66-A0B9-13DBC50BA8F5}" presName="compNode" presStyleCnt="0"/>
      <dgm:spPr/>
    </dgm:pt>
    <dgm:pt modelId="{A82A1A43-21ED-4006-8BE2-5A1A659D0013}" type="pres">
      <dgm:prSet presAssocID="{24C73385-DEA3-4E66-A0B9-13DBC50BA8F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eacher with solid fill"/>
        </a:ext>
      </dgm:extLst>
    </dgm:pt>
    <dgm:pt modelId="{DCC14EBD-D12B-4A67-B2A9-06E9A0745855}" type="pres">
      <dgm:prSet presAssocID="{24C73385-DEA3-4E66-A0B9-13DBC50BA8F5}" presName="spaceRect" presStyleCnt="0"/>
      <dgm:spPr/>
    </dgm:pt>
    <dgm:pt modelId="{ED8CA7CC-A85A-4864-BBC3-77556FB358B4}" type="pres">
      <dgm:prSet presAssocID="{24C73385-DEA3-4E66-A0B9-13DBC50BA8F5}" presName="textRect" presStyleLbl="revTx" presStyleIdx="1" presStyleCnt="3">
        <dgm:presLayoutVars>
          <dgm:chMax val="1"/>
          <dgm:chPref val="1"/>
        </dgm:presLayoutVars>
      </dgm:prSet>
      <dgm:spPr/>
    </dgm:pt>
    <dgm:pt modelId="{7F364CA2-7E8F-45C8-A10F-0E0EFAE9ACE1}" type="pres">
      <dgm:prSet presAssocID="{029B1975-EA96-42D6-859D-4AFD4B069DB4}" presName="sibTrans" presStyleCnt="0"/>
      <dgm:spPr/>
    </dgm:pt>
    <dgm:pt modelId="{DA496F17-3A94-4A89-85F4-F6F5DD512B07}" type="pres">
      <dgm:prSet presAssocID="{AA2A4880-8113-4491-972C-0D85908B76B3}" presName="compNode" presStyleCnt="0"/>
      <dgm:spPr/>
    </dgm:pt>
    <dgm:pt modelId="{F877CD2C-760B-4E05-928F-A13892D1ED0B}" type="pres">
      <dgm:prSet presAssocID="{AA2A4880-8113-4491-972C-0D85908B76B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BC5F93F8-853F-4BD9-8A47-D4E06D55F720}" type="pres">
      <dgm:prSet presAssocID="{AA2A4880-8113-4491-972C-0D85908B76B3}" presName="spaceRect" presStyleCnt="0"/>
      <dgm:spPr/>
    </dgm:pt>
    <dgm:pt modelId="{5E3A3DE5-3151-494C-A8C6-FCB123411660}" type="pres">
      <dgm:prSet presAssocID="{AA2A4880-8113-4491-972C-0D85908B76B3}" presName="textRect" presStyleLbl="revTx" presStyleIdx="2" presStyleCnt="3">
        <dgm:presLayoutVars>
          <dgm:chMax val="1"/>
          <dgm:chPref val="1"/>
        </dgm:presLayoutVars>
      </dgm:prSet>
      <dgm:spPr/>
    </dgm:pt>
  </dgm:ptLst>
  <dgm:cxnLst>
    <dgm:cxn modelId="{82990A1A-7B38-4F78-B132-7224FDAF6F5E}" srcId="{A32ACAF1-4642-4ACA-A586-E52406B33E1F}" destId="{24C73385-DEA3-4E66-A0B9-13DBC50BA8F5}" srcOrd="1" destOrd="0" parTransId="{06456269-6BF0-407A-8AC0-83CD47118771}" sibTransId="{029B1975-EA96-42D6-859D-4AFD4B069DB4}"/>
    <dgm:cxn modelId="{3DC3BF27-35C2-45D3-AAA3-38CD49EFEFF8}" type="presOf" srcId="{A32ACAF1-4642-4ACA-A586-E52406B33E1F}" destId="{E38F21BC-51D9-4D7C-B90D-D2F59CC1CAD5}" srcOrd="0" destOrd="0" presId="urn:microsoft.com/office/officeart/2018/2/layout/IconLabelList"/>
    <dgm:cxn modelId="{6E01338A-5A14-4AE1-90DA-118B8232282E}" srcId="{A32ACAF1-4642-4ACA-A586-E52406B33E1F}" destId="{CA41B682-15A4-4231-8747-F5AB3F706B0F}" srcOrd="0" destOrd="0" parTransId="{92312818-FCD6-4B05-9B7F-181C33B383ED}" sibTransId="{16D28417-4FDA-4318-9B7F-5F3D28CF1662}"/>
    <dgm:cxn modelId="{082AA59F-C4AF-4BAA-AA49-599E7F7AE50B}" type="presOf" srcId="{AA2A4880-8113-4491-972C-0D85908B76B3}" destId="{5E3A3DE5-3151-494C-A8C6-FCB123411660}" srcOrd="0" destOrd="0" presId="urn:microsoft.com/office/officeart/2018/2/layout/IconLabelList"/>
    <dgm:cxn modelId="{7112E0C4-EC4C-4183-AED5-8820731496EC}" type="presOf" srcId="{24C73385-DEA3-4E66-A0B9-13DBC50BA8F5}" destId="{ED8CA7CC-A85A-4864-BBC3-77556FB358B4}" srcOrd="0" destOrd="0" presId="urn:microsoft.com/office/officeart/2018/2/layout/IconLabelList"/>
    <dgm:cxn modelId="{B2B80CF6-E232-41C2-90ED-C2DD5CB03705}" srcId="{A32ACAF1-4642-4ACA-A586-E52406B33E1F}" destId="{AA2A4880-8113-4491-972C-0D85908B76B3}" srcOrd="2" destOrd="0" parTransId="{DB4F6425-A1F8-4DA0-9CBA-357BA611FDA9}" sibTransId="{34639464-8767-4323-859E-E68946CD0BFA}"/>
    <dgm:cxn modelId="{61B296F8-FB69-4CF5-8490-D259CEE4123F}" type="presOf" srcId="{CA41B682-15A4-4231-8747-F5AB3F706B0F}" destId="{6170177F-C56A-40CB-A327-A47A9A8C600C}" srcOrd="0" destOrd="0" presId="urn:microsoft.com/office/officeart/2018/2/layout/IconLabelList"/>
    <dgm:cxn modelId="{41443677-B9BB-4048-8E9D-D770508E46C5}" type="presParOf" srcId="{E38F21BC-51D9-4D7C-B90D-D2F59CC1CAD5}" destId="{BF5F95CB-23CB-4A6B-BD84-3001C6E12512}" srcOrd="0" destOrd="0" presId="urn:microsoft.com/office/officeart/2018/2/layout/IconLabelList"/>
    <dgm:cxn modelId="{939BC252-821A-45C4-8943-966610A98899}" type="presParOf" srcId="{BF5F95CB-23CB-4A6B-BD84-3001C6E12512}" destId="{096C2865-D51B-4BF8-8D0D-C7498F031C71}" srcOrd="0" destOrd="0" presId="urn:microsoft.com/office/officeart/2018/2/layout/IconLabelList"/>
    <dgm:cxn modelId="{29334C50-21E6-4174-BEFD-22BD2124CB82}" type="presParOf" srcId="{BF5F95CB-23CB-4A6B-BD84-3001C6E12512}" destId="{EB8CC8A1-C13C-4F77-863F-3861C76DD5B1}" srcOrd="1" destOrd="0" presId="urn:microsoft.com/office/officeart/2018/2/layout/IconLabelList"/>
    <dgm:cxn modelId="{9E924324-B176-454C-A3D0-627454BD2968}" type="presParOf" srcId="{BF5F95CB-23CB-4A6B-BD84-3001C6E12512}" destId="{6170177F-C56A-40CB-A327-A47A9A8C600C}" srcOrd="2" destOrd="0" presId="urn:microsoft.com/office/officeart/2018/2/layout/IconLabelList"/>
    <dgm:cxn modelId="{8529D2BD-342F-4378-836A-5D972E3700AA}" type="presParOf" srcId="{E38F21BC-51D9-4D7C-B90D-D2F59CC1CAD5}" destId="{084741EA-F763-4D2F-A310-EC7AD4B15896}" srcOrd="1" destOrd="0" presId="urn:microsoft.com/office/officeart/2018/2/layout/IconLabelList"/>
    <dgm:cxn modelId="{9FFC1397-4B84-4475-B994-6682AED4CB16}" type="presParOf" srcId="{E38F21BC-51D9-4D7C-B90D-D2F59CC1CAD5}" destId="{EDDEFBF7-94F1-45F1-B1B6-7787AC0C1B0E}" srcOrd="2" destOrd="0" presId="urn:microsoft.com/office/officeart/2018/2/layout/IconLabelList"/>
    <dgm:cxn modelId="{49BFBAC1-DF98-4858-907A-7320AEE4C25E}" type="presParOf" srcId="{EDDEFBF7-94F1-45F1-B1B6-7787AC0C1B0E}" destId="{A82A1A43-21ED-4006-8BE2-5A1A659D0013}" srcOrd="0" destOrd="0" presId="urn:microsoft.com/office/officeart/2018/2/layout/IconLabelList"/>
    <dgm:cxn modelId="{78C87E89-25C7-4B15-BAF1-80EB2B9E7A9F}" type="presParOf" srcId="{EDDEFBF7-94F1-45F1-B1B6-7787AC0C1B0E}" destId="{DCC14EBD-D12B-4A67-B2A9-06E9A0745855}" srcOrd="1" destOrd="0" presId="urn:microsoft.com/office/officeart/2018/2/layout/IconLabelList"/>
    <dgm:cxn modelId="{5680E670-5B31-42C7-8D6C-0FA6E80E174E}" type="presParOf" srcId="{EDDEFBF7-94F1-45F1-B1B6-7787AC0C1B0E}" destId="{ED8CA7CC-A85A-4864-BBC3-77556FB358B4}" srcOrd="2" destOrd="0" presId="urn:microsoft.com/office/officeart/2018/2/layout/IconLabelList"/>
    <dgm:cxn modelId="{6B91D2BD-ED42-4905-B0B0-8B0C96B44510}" type="presParOf" srcId="{E38F21BC-51D9-4D7C-B90D-D2F59CC1CAD5}" destId="{7F364CA2-7E8F-45C8-A10F-0E0EFAE9ACE1}" srcOrd="3" destOrd="0" presId="urn:microsoft.com/office/officeart/2018/2/layout/IconLabelList"/>
    <dgm:cxn modelId="{C82B9F89-0C85-4209-A4D8-CF7DEAEB49B0}" type="presParOf" srcId="{E38F21BC-51D9-4D7C-B90D-D2F59CC1CAD5}" destId="{DA496F17-3A94-4A89-85F4-F6F5DD512B07}" srcOrd="4" destOrd="0" presId="urn:microsoft.com/office/officeart/2018/2/layout/IconLabelList"/>
    <dgm:cxn modelId="{D617D0D9-98CB-4A0F-9E8E-E033CAF7CFA1}" type="presParOf" srcId="{DA496F17-3A94-4A89-85F4-F6F5DD512B07}" destId="{F877CD2C-760B-4E05-928F-A13892D1ED0B}" srcOrd="0" destOrd="0" presId="urn:microsoft.com/office/officeart/2018/2/layout/IconLabelList"/>
    <dgm:cxn modelId="{40AD90C3-D278-4937-A457-47E74EB69BD0}" type="presParOf" srcId="{DA496F17-3A94-4A89-85F4-F6F5DD512B07}" destId="{BC5F93F8-853F-4BD9-8A47-D4E06D55F720}" srcOrd="1" destOrd="0" presId="urn:microsoft.com/office/officeart/2018/2/layout/IconLabelList"/>
    <dgm:cxn modelId="{97674305-E11C-4A92-96A4-F883155FE9C5}" type="presParOf" srcId="{DA496F17-3A94-4A89-85F4-F6F5DD512B07}" destId="{5E3A3DE5-3151-494C-A8C6-FCB123411660}"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37C8A5-23F9-450A-BBA2-217C1D9834F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23973BD7-CB81-4142-A7B2-85A1E1BDA46D}">
      <dgm:prSet/>
      <dgm:spPr/>
      <dgm:t>
        <a:bodyPr/>
        <a:lstStyle/>
        <a:p>
          <a:r>
            <a:rPr lang="en-US"/>
            <a:t>Individual Intervention</a:t>
          </a:r>
        </a:p>
      </dgm:t>
    </dgm:pt>
    <dgm:pt modelId="{8E1DFE6A-BDB1-4CEC-BA9F-1164DFE5975F}" type="parTrans" cxnId="{27F8FAC4-52CA-4E26-97AD-DDB61D61466D}">
      <dgm:prSet/>
      <dgm:spPr/>
      <dgm:t>
        <a:bodyPr/>
        <a:lstStyle/>
        <a:p>
          <a:endParaRPr lang="en-US"/>
        </a:p>
      </dgm:t>
    </dgm:pt>
    <dgm:pt modelId="{24BE53E7-BA85-4F41-8999-AE47A654A6B7}" type="sibTrans" cxnId="{27F8FAC4-52CA-4E26-97AD-DDB61D61466D}">
      <dgm:prSet/>
      <dgm:spPr/>
      <dgm:t>
        <a:bodyPr/>
        <a:lstStyle/>
        <a:p>
          <a:endParaRPr lang="en-US"/>
        </a:p>
      </dgm:t>
    </dgm:pt>
    <dgm:pt modelId="{9E404602-ED0D-40E9-9140-D3AFCE25ECD1}">
      <dgm:prSet/>
      <dgm:spPr/>
      <dgm:t>
        <a:bodyPr/>
        <a:lstStyle/>
        <a:p>
          <a:r>
            <a:rPr lang="en-US"/>
            <a:t>Coaching </a:t>
          </a:r>
        </a:p>
      </dgm:t>
    </dgm:pt>
    <dgm:pt modelId="{CD785D44-0E41-43A0-8EFC-2E569DAEF0EF}" type="parTrans" cxnId="{31B714EF-A9B6-475E-A9E3-92E98FAEA040}">
      <dgm:prSet/>
      <dgm:spPr/>
      <dgm:t>
        <a:bodyPr/>
        <a:lstStyle/>
        <a:p>
          <a:endParaRPr lang="en-US"/>
        </a:p>
      </dgm:t>
    </dgm:pt>
    <dgm:pt modelId="{475AD970-C8DB-40CC-BB4C-983DEC10B6C4}" type="sibTrans" cxnId="{31B714EF-A9B6-475E-A9E3-92E98FAEA040}">
      <dgm:prSet/>
      <dgm:spPr/>
      <dgm:t>
        <a:bodyPr/>
        <a:lstStyle/>
        <a:p>
          <a:endParaRPr lang="en-US"/>
        </a:p>
      </dgm:t>
    </dgm:pt>
    <dgm:pt modelId="{E694BE57-D9BF-4C73-98E4-F680106F1302}">
      <dgm:prSet/>
      <dgm:spPr/>
      <dgm:t>
        <a:bodyPr/>
        <a:lstStyle/>
        <a:p>
          <a:r>
            <a:rPr lang="en-US"/>
            <a:t>Mentoring </a:t>
          </a:r>
        </a:p>
      </dgm:t>
    </dgm:pt>
    <dgm:pt modelId="{F9026B53-520C-4EA5-81FE-9BA36E87CF84}" type="parTrans" cxnId="{24B7A105-9E6D-4460-98FC-995819B6C9E5}">
      <dgm:prSet/>
      <dgm:spPr/>
      <dgm:t>
        <a:bodyPr/>
        <a:lstStyle/>
        <a:p>
          <a:endParaRPr lang="en-US"/>
        </a:p>
      </dgm:t>
    </dgm:pt>
    <dgm:pt modelId="{823E8461-96D1-4C14-AADE-6529AFFC3557}" type="sibTrans" cxnId="{24B7A105-9E6D-4460-98FC-995819B6C9E5}">
      <dgm:prSet/>
      <dgm:spPr/>
      <dgm:t>
        <a:bodyPr/>
        <a:lstStyle/>
        <a:p>
          <a:endParaRPr lang="en-US"/>
        </a:p>
      </dgm:t>
    </dgm:pt>
    <dgm:pt modelId="{B7A69947-2B50-414C-BE95-8CDDA0DEE3E1}" type="pres">
      <dgm:prSet presAssocID="{7D37C8A5-23F9-450A-BBA2-217C1D9834F5}" presName="hierChild1" presStyleCnt="0">
        <dgm:presLayoutVars>
          <dgm:chPref val="1"/>
          <dgm:dir/>
          <dgm:animOne val="branch"/>
          <dgm:animLvl val="lvl"/>
          <dgm:resizeHandles/>
        </dgm:presLayoutVars>
      </dgm:prSet>
      <dgm:spPr/>
    </dgm:pt>
    <dgm:pt modelId="{2758B6C6-6EC8-4781-ABBE-00B326EB6B91}" type="pres">
      <dgm:prSet presAssocID="{23973BD7-CB81-4142-A7B2-85A1E1BDA46D}" presName="hierRoot1" presStyleCnt="0"/>
      <dgm:spPr/>
    </dgm:pt>
    <dgm:pt modelId="{355DD873-9D54-4B71-AF30-45E0F766FFDF}" type="pres">
      <dgm:prSet presAssocID="{23973BD7-CB81-4142-A7B2-85A1E1BDA46D}" presName="composite" presStyleCnt="0"/>
      <dgm:spPr/>
    </dgm:pt>
    <dgm:pt modelId="{59D530EB-B323-403A-BA7B-A6582452E3F2}" type="pres">
      <dgm:prSet presAssocID="{23973BD7-CB81-4142-A7B2-85A1E1BDA46D}" presName="background" presStyleLbl="node0" presStyleIdx="0" presStyleCnt="3"/>
      <dgm:spPr/>
    </dgm:pt>
    <dgm:pt modelId="{30B81283-D660-4D3A-AEAF-113EFD2DFE65}" type="pres">
      <dgm:prSet presAssocID="{23973BD7-CB81-4142-A7B2-85A1E1BDA46D}" presName="text" presStyleLbl="fgAcc0" presStyleIdx="0" presStyleCnt="3">
        <dgm:presLayoutVars>
          <dgm:chPref val="3"/>
        </dgm:presLayoutVars>
      </dgm:prSet>
      <dgm:spPr/>
    </dgm:pt>
    <dgm:pt modelId="{92EE6852-894C-4356-BDFA-B7292FDCD5AC}" type="pres">
      <dgm:prSet presAssocID="{23973BD7-CB81-4142-A7B2-85A1E1BDA46D}" presName="hierChild2" presStyleCnt="0"/>
      <dgm:spPr/>
    </dgm:pt>
    <dgm:pt modelId="{C2F717F6-2E60-4BEB-BC58-CFA702E17852}" type="pres">
      <dgm:prSet presAssocID="{9E404602-ED0D-40E9-9140-D3AFCE25ECD1}" presName="hierRoot1" presStyleCnt="0"/>
      <dgm:spPr/>
    </dgm:pt>
    <dgm:pt modelId="{E21D6849-1C84-4641-A178-5CD98245DDFC}" type="pres">
      <dgm:prSet presAssocID="{9E404602-ED0D-40E9-9140-D3AFCE25ECD1}" presName="composite" presStyleCnt="0"/>
      <dgm:spPr/>
    </dgm:pt>
    <dgm:pt modelId="{F8794072-7044-431F-8895-5E46C2BE00C3}" type="pres">
      <dgm:prSet presAssocID="{9E404602-ED0D-40E9-9140-D3AFCE25ECD1}" presName="background" presStyleLbl="node0" presStyleIdx="1" presStyleCnt="3"/>
      <dgm:spPr/>
    </dgm:pt>
    <dgm:pt modelId="{C7978C00-3660-4D9D-9C07-913CA48154D3}" type="pres">
      <dgm:prSet presAssocID="{9E404602-ED0D-40E9-9140-D3AFCE25ECD1}" presName="text" presStyleLbl="fgAcc0" presStyleIdx="1" presStyleCnt="3">
        <dgm:presLayoutVars>
          <dgm:chPref val="3"/>
        </dgm:presLayoutVars>
      </dgm:prSet>
      <dgm:spPr/>
    </dgm:pt>
    <dgm:pt modelId="{2BD07323-043D-47BB-A84F-0FA898BDCF97}" type="pres">
      <dgm:prSet presAssocID="{9E404602-ED0D-40E9-9140-D3AFCE25ECD1}" presName="hierChild2" presStyleCnt="0"/>
      <dgm:spPr/>
    </dgm:pt>
    <dgm:pt modelId="{E070FF56-17AD-4AEF-B16A-93B896D097CB}" type="pres">
      <dgm:prSet presAssocID="{E694BE57-D9BF-4C73-98E4-F680106F1302}" presName="hierRoot1" presStyleCnt="0"/>
      <dgm:spPr/>
    </dgm:pt>
    <dgm:pt modelId="{45068589-6D12-48E1-9091-6A37A5B0389D}" type="pres">
      <dgm:prSet presAssocID="{E694BE57-D9BF-4C73-98E4-F680106F1302}" presName="composite" presStyleCnt="0"/>
      <dgm:spPr/>
    </dgm:pt>
    <dgm:pt modelId="{C7488B20-9D3F-4DD6-9037-5A3F8F736645}" type="pres">
      <dgm:prSet presAssocID="{E694BE57-D9BF-4C73-98E4-F680106F1302}" presName="background" presStyleLbl="node0" presStyleIdx="2" presStyleCnt="3"/>
      <dgm:spPr/>
    </dgm:pt>
    <dgm:pt modelId="{62EEE82E-1935-4D66-8723-033238E5A766}" type="pres">
      <dgm:prSet presAssocID="{E694BE57-D9BF-4C73-98E4-F680106F1302}" presName="text" presStyleLbl="fgAcc0" presStyleIdx="2" presStyleCnt="3">
        <dgm:presLayoutVars>
          <dgm:chPref val="3"/>
        </dgm:presLayoutVars>
      </dgm:prSet>
      <dgm:spPr/>
    </dgm:pt>
    <dgm:pt modelId="{5C4192BD-A930-4B2E-BEF0-D6B41B017937}" type="pres">
      <dgm:prSet presAssocID="{E694BE57-D9BF-4C73-98E4-F680106F1302}" presName="hierChild2" presStyleCnt="0"/>
      <dgm:spPr/>
    </dgm:pt>
  </dgm:ptLst>
  <dgm:cxnLst>
    <dgm:cxn modelId="{34777F05-08F5-4E78-8C41-50B610911F3C}" type="presOf" srcId="{23973BD7-CB81-4142-A7B2-85A1E1BDA46D}" destId="{30B81283-D660-4D3A-AEAF-113EFD2DFE65}" srcOrd="0" destOrd="0" presId="urn:microsoft.com/office/officeart/2005/8/layout/hierarchy1"/>
    <dgm:cxn modelId="{24B7A105-9E6D-4460-98FC-995819B6C9E5}" srcId="{7D37C8A5-23F9-450A-BBA2-217C1D9834F5}" destId="{E694BE57-D9BF-4C73-98E4-F680106F1302}" srcOrd="2" destOrd="0" parTransId="{F9026B53-520C-4EA5-81FE-9BA36E87CF84}" sibTransId="{823E8461-96D1-4C14-AADE-6529AFFC3557}"/>
    <dgm:cxn modelId="{17159D3C-C5D9-45BA-B798-798275098F4E}" type="presOf" srcId="{E694BE57-D9BF-4C73-98E4-F680106F1302}" destId="{62EEE82E-1935-4D66-8723-033238E5A766}" srcOrd="0" destOrd="0" presId="urn:microsoft.com/office/officeart/2005/8/layout/hierarchy1"/>
    <dgm:cxn modelId="{AFB28965-4E93-42C2-A69E-BBAE3FF2D60B}" type="presOf" srcId="{9E404602-ED0D-40E9-9140-D3AFCE25ECD1}" destId="{C7978C00-3660-4D9D-9C07-913CA48154D3}" srcOrd="0" destOrd="0" presId="urn:microsoft.com/office/officeart/2005/8/layout/hierarchy1"/>
    <dgm:cxn modelId="{27F8FAC4-52CA-4E26-97AD-DDB61D61466D}" srcId="{7D37C8A5-23F9-450A-BBA2-217C1D9834F5}" destId="{23973BD7-CB81-4142-A7B2-85A1E1BDA46D}" srcOrd="0" destOrd="0" parTransId="{8E1DFE6A-BDB1-4CEC-BA9F-1164DFE5975F}" sibTransId="{24BE53E7-BA85-4F41-8999-AE47A654A6B7}"/>
    <dgm:cxn modelId="{31B714EF-A9B6-475E-A9E3-92E98FAEA040}" srcId="{7D37C8A5-23F9-450A-BBA2-217C1D9834F5}" destId="{9E404602-ED0D-40E9-9140-D3AFCE25ECD1}" srcOrd="1" destOrd="0" parTransId="{CD785D44-0E41-43A0-8EFC-2E569DAEF0EF}" sibTransId="{475AD970-C8DB-40CC-BB4C-983DEC10B6C4}"/>
    <dgm:cxn modelId="{9E64B3FA-7309-4667-A180-8407A921FD9A}" type="presOf" srcId="{7D37C8A5-23F9-450A-BBA2-217C1D9834F5}" destId="{B7A69947-2B50-414C-BE95-8CDDA0DEE3E1}" srcOrd="0" destOrd="0" presId="urn:microsoft.com/office/officeart/2005/8/layout/hierarchy1"/>
    <dgm:cxn modelId="{F8FA42BA-B3A7-49C0-A567-2594C8E697DC}" type="presParOf" srcId="{B7A69947-2B50-414C-BE95-8CDDA0DEE3E1}" destId="{2758B6C6-6EC8-4781-ABBE-00B326EB6B91}" srcOrd="0" destOrd="0" presId="urn:microsoft.com/office/officeart/2005/8/layout/hierarchy1"/>
    <dgm:cxn modelId="{ED53E8A4-9EA5-4F1A-88B4-4883B0E3D76D}" type="presParOf" srcId="{2758B6C6-6EC8-4781-ABBE-00B326EB6B91}" destId="{355DD873-9D54-4B71-AF30-45E0F766FFDF}" srcOrd="0" destOrd="0" presId="urn:microsoft.com/office/officeart/2005/8/layout/hierarchy1"/>
    <dgm:cxn modelId="{291B666A-4A72-4B08-9C88-BF6F9804518A}" type="presParOf" srcId="{355DD873-9D54-4B71-AF30-45E0F766FFDF}" destId="{59D530EB-B323-403A-BA7B-A6582452E3F2}" srcOrd="0" destOrd="0" presId="urn:microsoft.com/office/officeart/2005/8/layout/hierarchy1"/>
    <dgm:cxn modelId="{F9D75CA1-017C-4ACF-B60B-D73BCDA7C41F}" type="presParOf" srcId="{355DD873-9D54-4B71-AF30-45E0F766FFDF}" destId="{30B81283-D660-4D3A-AEAF-113EFD2DFE65}" srcOrd="1" destOrd="0" presId="urn:microsoft.com/office/officeart/2005/8/layout/hierarchy1"/>
    <dgm:cxn modelId="{345C1E2F-94A6-4D4B-B8C9-72E8A63B4F7F}" type="presParOf" srcId="{2758B6C6-6EC8-4781-ABBE-00B326EB6B91}" destId="{92EE6852-894C-4356-BDFA-B7292FDCD5AC}" srcOrd="1" destOrd="0" presId="urn:microsoft.com/office/officeart/2005/8/layout/hierarchy1"/>
    <dgm:cxn modelId="{C4FD678C-E8A6-4747-B641-D4EC78C5DDFC}" type="presParOf" srcId="{B7A69947-2B50-414C-BE95-8CDDA0DEE3E1}" destId="{C2F717F6-2E60-4BEB-BC58-CFA702E17852}" srcOrd="1" destOrd="0" presId="urn:microsoft.com/office/officeart/2005/8/layout/hierarchy1"/>
    <dgm:cxn modelId="{ADE5CB4B-F7E1-49AE-ADD4-DD448C069103}" type="presParOf" srcId="{C2F717F6-2E60-4BEB-BC58-CFA702E17852}" destId="{E21D6849-1C84-4641-A178-5CD98245DDFC}" srcOrd="0" destOrd="0" presId="urn:microsoft.com/office/officeart/2005/8/layout/hierarchy1"/>
    <dgm:cxn modelId="{BD6C6247-4C23-4DB1-83F4-5E3A61B2006C}" type="presParOf" srcId="{E21D6849-1C84-4641-A178-5CD98245DDFC}" destId="{F8794072-7044-431F-8895-5E46C2BE00C3}" srcOrd="0" destOrd="0" presId="urn:microsoft.com/office/officeart/2005/8/layout/hierarchy1"/>
    <dgm:cxn modelId="{6ADCB1CA-AAD5-4185-97D3-409BD266002B}" type="presParOf" srcId="{E21D6849-1C84-4641-A178-5CD98245DDFC}" destId="{C7978C00-3660-4D9D-9C07-913CA48154D3}" srcOrd="1" destOrd="0" presId="urn:microsoft.com/office/officeart/2005/8/layout/hierarchy1"/>
    <dgm:cxn modelId="{99A2E50D-9DD0-4968-B6EC-DD38310BD0A3}" type="presParOf" srcId="{C2F717F6-2E60-4BEB-BC58-CFA702E17852}" destId="{2BD07323-043D-47BB-A84F-0FA898BDCF97}" srcOrd="1" destOrd="0" presId="urn:microsoft.com/office/officeart/2005/8/layout/hierarchy1"/>
    <dgm:cxn modelId="{3DE4EF73-B203-424E-A392-EF8448D9AC6C}" type="presParOf" srcId="{B7A69947-2B50-414C-BE95-8CDDA0DEE3E1}" destId="{E070FF56-17AD-4AEF-B16A-93B896D097CB}" srcOrd="2" destOrd="0" presId="urn:microsoft.com/office/officeart/2005/8/layout/hierarchy1"/>
    <dgm:cxn modelId="{B9E13881-2DB6-4898-80CC-9CF5F2759898}" type="presParOf" srcId="{E070FF56-17AD-4AEF-B16A-93B896D097CB}" destId="{45068589-6D12-48E1-9091-6A37A5B0389D}" srcOrd="0" destOrd="0" presId="urn:microsoft.com/office/officeart/2005/8/layout/hierarchy1"/>
    <dgm:cxn modelId="{2B5337D2-F81A-4E6A-B8DE-0240913259F7}" type="presParOf" srcId="{45068589-6D12-48E1-9091-6A37A5B0389D}" destId="{C7488B20-9D3F-4DD6-9037-5A3F8F736645}" srcOrd="0" destOrd="0" presId="urn:microsoft.com/office/officeart/2005/8/layout/hierarchy1"/>
    <dgm:cxn modelId="{EE5474F4-AD26-41B5-96C1-B4B01122BA53}" type="presParOf" srcId="{45068589-6D12-48E1-9091-6A37A5B0389D}" destId="{62EEE82E-1935-4D66-8723-033238E5A766}" srcOrd="1" destOrd="0" presId="urn:microsoft.com/office/officeart/2005/8/layout/hierarchy1"/>
    <dgm:cxn modelId="{A5E7CD6A-9ADD-489D-91DF-1FA677CE080E}" type="presParOf" srcId="{E070FF56-17AD-4AEF-B16A-93B896D097CB}" destId="{5C4192BD-A930-4B2E-BEF0-D6B41B01793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D987C5-EB8D-4C03-B58B-7E29B8D280C3}"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75FE7FEA-FECB-4445-8CB8-7DD74DE218EA}">
      <dgm:prSet custT="1"/>
      <dgm:spPr/>
      <dgm:t>
        <a:bodyPr/>
        <a:lstStyle/>
        <a:p>
          <a:r>
            <a:rPr lang="en-US" sz="3600" dirty="0"/>
            <a:t>Recommendations for Director of Ministries</a:t>
          </a:r>
        </a:p>
      </dgm:t>
    </dgm:pt>
    <dgm:pt modelId="{B263F567-B157-4AF7-9F9B-888DC01EE5D3}" type="parTrans" cxnId="{E12AE1F1-2EBD-4CAD-A47B-97A360490DAE}">
      <dgm:prSet/>
      <dgm:spPr/>
      <dgm:t>
        <a:bodyPr/>
        <a:lstStyle/>
        <a:p>
          <a:endParaRPr lang="en-US"/>
        </a:p>
      </dgm:t>
    </dgm:pt>
    <dgm:pt modelId="{E882ABC3-E043-4858-BB51-10B050AA61F0}" type="sibTrans" cxnId="{E12AE1F1-2EBD-4CAD-A47B-97A360490DAE}">
      <dgm:prSet/>
      <dgm:spPr/>
      <dgm:t>
        <a:bodyPr/>
        <a:lstStyle/>
        <a:p>
          <a:endParaRPr lang="en-US"/>
        </a:p>
      </dgm:t>
    </dgm:pt>
    <dgm:pt modelId="{AC9F28FF-AAD3-4533-9BBB-B1301872DD04}">
      <dgm:prSet custT="1"/>
      <dgm:spPr/>
      <dgm:t>
        <a:bodyPr/>
        <a:lstStyle/>
        <a:p>
          <a:r>
            <a:rPr lang="en-US" sz="3600" dirty="0"/>
            <a:t>Recommendations for Ministry Leaders </a:t>
          </a:r>
        </a:p>
      </dgm:t>
    </dgm:pt>
    <dgm:pt modelId="{D43FAC51-BF7E-49D1-86EC-827661BFFD0C}" type="parTrans" cxnId="{E6A7A366-A9E2-4650-A3F6-8D9BA9E11D64}">
      <dgm:prSet/>
      <dgm:spPr/>
      <dgm:t>
        <a:bodyPr/>
        <a:lstStyle/>
        <a:p>
          <a:endParaRPr lang="en-US"/>
        </a:p>
      </dgm:t>
    </dgm:pt>
    <dgm:pt modelId="{365C5A9C-3630-4A40-AD14-CD6F67DE5CF8}" type="sibTrans" cxnId="{E6A7A366-A9E2-4650-A3F6-8D9BA9E11D64}">
      <dgm:prSet/>
      <dgm:spPr/>
      <dgm:t>
        <a:bodyPr/>
        <a:lstStyle/>
        <a:p>
          <a:endParaRPr lang="en-US"/>
        </a:p>
      </dgm:t>
    </dgm:pt>
    <dgm:pt modelId="{E153F2BD-8243-493D-A0D9-796F113C1E9C}" type="pres">
      <dgm:prSet presAssocID="{11D987C5-EB8D-4C03-B58B-7E29B8D280C3}" presName="hierChild1" presStyleCnt="0">
        <dgm:presLayoutVars>
          <dgm:chPref val="1"/>
          <dgm:dir/>
          <dgm:animOne val="branch"/>
          <dgm:animLvl val="lvl"/>
          <dgm:resizeHandles/>
        </dgm:presLayoutVars>
      </dgm:prSet>
      <dgm:spPr/>
    </dgm:pt>
    <dgm:pt modelId="{6768A2D4-70F9-4A83-8A21-114770EECCE6}" type="pres">
      <dgm:prSet presAssocID="{75FE7FEA-FECB-4445-8CB8-7DD74DE218EA}" presName="hierRoot1" presStyleCnt="0"/>
      <dgm:spPr/>
    </dgm:pt>
    <dgm:pt modelId="{EF4FC1CB-CF07-4769-8459-2DD2760573B0}" type="pres">
      <dgm:prSet presAssocID="{75FE7FEA-FECB-4445-8CB8-7DD74DE218EA}" presName="composite" presStyleCnt="0"/>
      <dgm:spPr/>
    </dgm:pt>
    <dgm:pt modelId="{BFE52DE8-4C14-4D93-A12D-EAFD1F39813A}" type="pres">
      <dgm:prSet presAssocID="{75FE7FEA-FECB-4445-8CB8-7DD74DE218EA}" presName="background" presStyleLbl="node0" presStyleIdx="0" presStyleCnt="2"/>
      <dgm:spPr/>
    </dgm:pt>
    <dgm:pt modelId="{424B2863-2D1E-4BC2-9EEE-357713417C61}" type="pres">
      <dgm:prSet presAssocID="{75FE7FEA-FECB-4445-8CB8-7DD74DE218EA}" presName="text" presStyleLbl="fgAcc0" presStyleIdx="0" presStyleCnt="2">
        <dgm:presLayoutVars>
          <dgm:chPref val="3"/>
        </dgm:presLayoutVars>
      </dgm:prSet>
      <dgm:spPr/>
    </dgm:pt>
    <dgm:pt modelId="{0BBACD07-DDD1-4B64-A9E5-D3EDF20EAFE1}" type="pres">
      <dgm:prSet presAssocID="{75FE7FEA-FECB-4445-8CB8-7DD74DE218EA}" presName="hierChild2" presStyleCnt="0"/>
      <dgm:spPr/>
    </dgm:pt>
    <dgm:pt modelId="{5E8D04BD-F2E4-4B8F-BC48-3176535A7B78}" type="pres">
      <dgm:prSet presAssocID="{AC9F28FF-AAD3-4533-9BBB-B1301872DD04}" presName="hierRoot1" presStyleCnt="0"/>
      <dgm:spPr/>
    </dgm:pt>
    <dgm:pt modelId="{7F5955CB-04BC-4A60-9DFA-9118626C9298}" type="pres">
      <dgm:prSet presAssocID="{AC9F28FF-AAD3-4533-9BBB-B1301872DD04}" presName="composite" presStyleCnt="0"/>
      <dgm:spPr/>
    </dgm:pt>
    <dgm:pt modelId="{FD053FAD-699A-4A2E-80C3-8DC985147690}" type="pres">
      <dgm:prSet presAssocID="{AC9F28FF-AAD3-4533-9BBB-B1301872DD04}" presName="background" presStyleLbl="node0" presStyleIdx="1" presStyleCnt="2"/>
      <dgm:spPr/>
    </dgm:pt>
    <dgm:pt modelId="{14010EB6-8550-4ADA-ADF4-A6724CBF42C6}" type="pres">
      <dgm:prSet presAssocID="{AC9F28FF-AAD3-4533-9BBB-B1301872DD04}" presName="text" presStyleLbl="fgAcc0" presStyleIdx="1" presStyleCnt="2">
        <dgm:presLayoutVars>
          <dgm:chPref val="3"/>
        </dgm:presLayoutVars>
      </dgm:prSet>
      <dgm:spPr/>
    </dgm:pt>
    <dgm:pt modelId="{B990C4CD-CDAC-4187-A5BD-8734664302CA}" type="pres">
      <dgm:prSet presAssocID="{AC9F28FF-AAD3-4533-9BBB-B1301872DD04}" presName="hierChild2" presStyleCnt="0"/>
      <dgm:spPr/>
    </dgm:pt>
  </dgm:ptLst>
  <dgm:cxnLst>
    <dgm:cxn modelId="{830ACE11-FE88-4913-9AC3-F579526CEE4E}" type="presOf" srcId="{11D987C5-EB8D-4C03-B58B-7E29B8D280C3}" destId="{E153F2BD-8243-493D-A0D9-796F113C1E9C}" srcOrd="0" destOrd="0" presId="urn:microsoft.com/office/officeart/2005/8/layout/hierarchy1"/>
    <dgm:cxn modelId="{E6A7A366-A9E2-4650-A3F6-8D9BA9E11D64}" srcId="{11D987C5-EB8D-4C03-B58B-7E29B8D280C3}" destId="{AC9F28FF-AAD3-4533-9BBB-B1301872DD04}" srcOrd="1" destOrd="0" parTransId="{D43FAC51-BF7E-49D1-86EC-827661BFFD0C}" sibTransId="{365C5A9C-3630-4A40-AD14-CD6F67DE5CF8}"/>
    <dgm:cxn modelId="{032E6894-DC9D-4A55-9D61-0B54AAC9DBA2}" type="presOf" srcId="{75FE7FEA-FECB-4445-8CB8-7DD74DE218EA}" destId="{424B2863-2D1E-4BC2-9EEE-357713417C61}" srcOrd="0" destOrd="0" presId="urn:microsoft.com/office/officeart/2005/8/layout/hierarchy1"/>
    <dgm:cxn modelId="{149018CC-0ED9-4993-9C9F-D7C6AFA24B3A}" type="presOf" srcId="{AC9F28FF-AAD3-4533-9BBB-B1301872DD04}" destId="{14010EB6-8550-4ADA-ADF4-A6724CBF42C6}" srcOrd="0" destOrd="0" presId="urn:microsoft.com/office/officeart/2005/8/layout/hierarchy1"/>
    <dgm:cxn modelId="{E12AE1F1-2EBD-4CAD-A47B-97A360490DAE}" srcId="{11D987C5-EB8D-4C03-B58B-7E29B8D280C3}" destId="{75FE7FEA-FECB-4445-8CB8-7DD74DE218EA}" srcOrd="0" destOrd="0" parTransId="{B263F567-B157-4AF7-9F9B-888DC01EE5D3}" sibTransId="{E882ABC3-E043-4858-BB51-10B050AA61F0}"/>
    <dgm:cxn modelId="{BBB94A4A-492C-4EAB-9DDA-6D8E8DAE75A6}" type="presParOf" srcId="{E153F2BD-8243-493D-A0D9-796F113C1E9C}" destId="{6768A2D4-70F9-4A83-8A21-114770EECCE6}" srcOrd="0" destOrd="0" presId="urn:microsoft.com/office/officeart/2005/8/layout/hierarchy1"/>
    <dgm:cxn modelId="{6AA009A7-60D5-4993-82AF-A0A75866E20A}" type="presParOf" srcId="{6768A2D4-70F9-4A83-8A21-114770EECCE6}" destId="{EF4FC1CB-CF07-4769-8459-2DD2760573B0}" srcOrd="0" destOrd="0" presId="urn:microsoft.com/office/officeart/2005/8/layout/hierarchy1"/>
    <dgm:cxn modelId="{32D9781B-526D-4379-83FD-C1896C26CEAB}" type="presParOf" srcId="{EF4FC1CB-CF07-4769-8459-2DD2760573B0}" destId="{BFE52DE8-4C14-4D93-A12D-EAFD1F39813A}" srcOrd="0" destOrd="0" presId="urn:microsoft.com/office/officeart/2005/8/layout/hierarchy1"/>
    <dgm:cxn modelId="{9869A3B3-D33A-4D1B-BF4E-FCE541AEE363}" type="presParOf" srcId="{EF4FC1CB-CF07-4769-8459-2DD2760573B0}" destId="{424B2863-2D1E-4BC2-9EEE-357713417C61}" srcOrd="1" destOrd="0" presId="urn:microsoft.com/office/officeart/2005/8/layout/hierarchy1"/>
    <dgm:cxn modelId="{724CED75-ECC7-4617-AD9B-08EB81EAB5C9}" type="presParOf" srcId="{6768A2D4-70F9-4A83-8A21-114770EECCE6}" destId="{0BBACD07-DDD1-4B64-A9E5-D3EDF20EAFE1}" srcOrd="1" destOrd="0" presId="urn:microsoft.com/office/officeart/2005/8/layout/hierarchy1"/>
    <dgm:cxn modelId="{79D5B1BA-A750-4D25-B0BD-B5FC727616DB}" type="presParOf" srcId="{E153F2BD-8243-493D-A0D9-796F113C1E9C}" destId="{5E8D04BD-F2E4-4B8F-BC48-3176535A7B78}" srcOrd="1" destOrd="0" presId="urn:microsoft.com/office/officeart/2005/8/layout/hierarchy1"/>
    <dgm:cxn modelId="{6B9438A5-BEDC-4197-959B-3BBDAE3B91E2}" type="presParOf" srcId="{5E8D04BD-F2E4-4B8F-BC48-3176535A7B78}" destId="{7F5955CB-04BC-4A60-9DFA-9118626C9298}" srcOrd="0" destOrd="0" presId="urn:microsoft.com/office/officeart/2005/8/layout/hierarchy1"/>
    <dgm:cxn modelId="{6CC83804-BFBC-4BFB-BE37-6376C8F115CE}" type="presParOf" srcId="{7F5955CB-04BC-4A60-9DFA-9118626C9298}" destId="{FD053FAD-699A-4A2E-80C3-8DC985147690}" srcOrd="0" destOrd="0" presId="urn:microsoft.com/office/officeart/2005/8/layout/hierarchy1"/>
    <dgm:cxn modelId="{FFA004FC-9D56-4254-BFA6-8470C6DCCAEC}" type="presParOf" srcId="{7F5955CB-04BC-4A60-9DFA-9118626C9298}" destId="{14010EB6-8550-4ADA-ADF4-A6724CBF42C6}" srcOrd="1" destOrd="0" presId="urn:microsoft.com/office/officeart/2005/8/layout/hierarchy1"/>
    <dgm:cxn modelId="{61103CB9-2BCA-4634-AF33-1D78155BC76F}" type="presParOf" srcId="{5E8D04BD-F2E4-4B8F-BC48-3176535A7B78}" destId="{B990C4CD-CDAC-4187-A5BD-8734664302C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B60DB-00A0-4375-8322-6E57B239D140}">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2D5C3B-1E9A-4C44-A235-4C83AD2C7316}">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a:t>Entry &amp; Contracting</a:t>
          </a:r>
        </a:p>
      </dsp:txBody>
      <dsp:txXfrm>
        <a:off x="0" y="2703"/>
        <a:ext cx="6900512" cy="921789"/>
      </dsp:txXfrm>
    </dsp:sp>
    <dsp:sp modelId="{CFA0D330-FCF9-42FE-BE99-6343C77F80A5}">
      <dsp:nvSpPr>
        <dsp:cNvPr id="0" name=""/>
        <dsp:cNvSpPr/>
      </dsp:nvSpPr>
      <dsp:spPr>
        <a:xfrm>
          <a:off x="0" y="924492"/>
          <a:ext cx="6900512" cy="0"/>
        </a:xfrm>
        <a:prstGeom prst="line">
          <a:avLst/>
        </a:prstGeom>
        <a:solidFill>
          <a:schemeClr val="accent2">
            <a:hueOff val="112038"/>
            <a:satOff val="-10946"/>
            <a:lumOff val="11451"/>
            <a:alphaOff val="0"/>
          </a:schemeClr>
        </a:solidFill>
        <a:ln w="12700" cap="flat" cmpd="sng" algn="ctr">
          <a:solidFill>
            <a:schemeClr val="accent2">
              <a:hueOff val="112038"/>
              <a:satOff val="-10946"/>
              <a:lumOff val="11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93A15D-ABCE-4E87-8A5E-B12E946D3720}">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a:t>Data Gathering</a:t>
          </a:r>
        </a:p>
      </dsp:txBody>
      <dsp:txXfrm>
        <a:off x="0" y="924492"/>
        <a:ext cx="6900512" cy="921789"/>
      </dsp:txXfrm>
    </dsp:sp>
    <dsp:sp modelId="{5B797370-320E-4701-B2C4-EB75B4B3092A}">
      <dsp:nvSpPr>
        <dsp:cNvPr id="0" name=""/>
        <dsp:cNvSpPr/>
      </dsp:nvSpPr>
      <dsp:spPr>
        <a:xfrm>
          <a:off x="0" y="1846281"/>
          <a:ext cx="6900512" cy="0"/>
        </a:xfrm>
        <a:prstGeom prst="line">
          <a:avLst/>
        </a:prstGeom>
        <a:solidFill>
          <a:schemeClr val="accent2">
            <a:hueOff val="224076"/>
            <a:satOff val="-21893"/>
            <a:lumOff val="22902"/>
            <a:alphaOff val="0"/>
          </a:schemeClr>
        </a:solidFill>
        <a:ln w="12700" cap="flat" cmpd="sng" algn="ctr">
          <a:solidFill>
            <a:schemeClr val="accent2">
              <a:hueOff val="224076"/>
              <a:satOff val="-21893"/>
              <a:lumOff val="22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7560FA-5DB0-4EC4-A277-A2E17BF05A1B}">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a:t>Diagnosis</a:t>
          </a:r>
        </a:p>
      </dsp:txBody>
      <dsp:txXfrm>
        <a:off x="0" y="1846281"/>
        <a:ext cx="6900512" cy="921789"/>
      </dsp:txXfrm>
    </dsp:sp>
    <dsp:sp modelId="{9E7DAFBA-A0F3-4823-8609-F04F709737F1}">
      <dsp:nvSpPr>
        <dsp:cNvPr id="0" name=""/>
        <dsp:cNvSpPr/>
      </dsp:nvSpPr>
      <dsp:spPr>
        <a:xfrm>
          <a:off x="0" y="2768070"/>
          <a:ext cx="6900512" cy="0"/>
        </a:xfrm>
        <a:prstGeom prst="line">
          <a:avLst/>
        </a:prstGeom>
        <a:solidFill>
          <a:schemeClr val="accent2">
            <a:hueOff val="336114"/>
            <a:satOff val="-32839"/>
            <a:lumOff val="34352"/>
            <a:alphaOff val="0"/>
          </a:schemeClr>
        </a:solidFill>
        <a:ln w="12700" cap="flat" cmpd="sng" algn="ctr">
          <a:solidFill>
            <a:schemeClr val="accent2">
              <a:hueOff val="336114"/>
              <a:satOff val="-32839"/>
              <a:lumOff val="343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49D144-2EE6-422B-93B8-B68A55339D59}">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a:t>Feedback</a:t>
          </a:r>
        </a:p>
      </dsp:txBody>
      <dsp:txXfrm>
        <a:off x="0" y="2768070"/>
        <a:ext cx="6900512" cy="921789"/>
      </dsp:txXfrm>
    </dsp:sp>
    <dsp:sp modelId="{1982C0EE-20DB-4402-B519-D148D35BA5E4}">
      <dsp:nvSpPr>
        <dsp:cNvPr id="0" name=""/>
        <dsp:cNvSpPr/>
      </dsp:nvSpPr>
      <dsp:spPr>
        <a:xfrm>
          <a:off x="0" y="3689859"/>
          <a:ext cx="6900512" cy="0"/>
        </a:xfrm>
        <a:prstGeom prst="line">
          <a:avLst/>
        </a:prstGeom>
        <a:solidFill>
          <a:schemeClr val="accent2">
            <a:hueOff val="448151"/>
            <a:satOff val="-43786"/>
            <a:lumOff val="45803"/>
            <a:alphaOff val="0"/>
          </a:schemeClr>
        </a:solidFill>
        <a:ln w="12700" cap="flat" cmpd="sng" algn="ctr">
          <a:solidFill>
            <a:schemeClr val="accent2">
              <a:hueOff val="448151"/>
              <a:satOff val="-43786"/>
              <a:lumOff val="4580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2EB3C-9DDC-473A-BAB3-6387D31E20BF}">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a:t>Intervention</a:t>
          </a:r>
        </a:p>
      </dsp:txBody>
      <dsp:txXfrm>
        <a:off x="0" y="3689859"/>
        <a:ext cx="6900512" cy="921789"/>
      </dsp:txXfrm>
    </dsp:sp>
    <dsp:sp modelId="{3F728A5E-A812-46E7-BB4C-D23FB88CB28E}">
      <dsp:nvSpPr>
        <dsp:cNvPr id="0" name=""/>
        <dsp:cNvSpPr/>
      </dsp:nvSpPr>
      <dsp:spPr>
        <a:xfrm>
          <a:off x="0" y="4611648"/>
          <a:ext cx="6900512" cy="0"/>
        </a:xfrm>
        <a:prstGeom prst="line">
          <a:avLst/>
        </a:prstGeom>
        <a:solidFill>
          <a:schemeClr val="accent2">
            <a:hueOff val="560189"/>
            <a:satOff val="-54732"/>
            <a:lumOff val="57254"/>
            <a:alphaOff val="0"/>
          </a:schemeClr>
        </a:solidFill>
        <a:ln w="12700" cap="flat" cmpd="sng" algn="ctr">
          <a:solidFill>
            <a:schemeClr val="accent2">
              <a:hueOff val="560189"/>
              <a:satOff val="-54732"/>
              <a:lumOff val="572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AE283C-A98F-4F3D-B000-EC7823C16DA7}">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kern="1200"/>
            <a:t>Evaluation &amp; Exit </a:t>
          </a:r>
        </a:p>
      </dsp:txBody>
      <dsp:txXfrm>
        <a:off x="0" y="4611648"/>
        <a:ext cx="6900512" cy="92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649A5-088F-4118-8FC1-838B7DA8E9DD}">
      <dsp:nvSpPr>
        <dsp:cNvPr id="0" name=""/>
        <dsp:cNvSpPr/>
      </dsp:nvSpPr>
      <dsp:spPr>
        <a:xfrm>
          <a:off x="684914" y="1016402"/>
          <a:ext cx="1098000" cy="1098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968E1A-4756-4249-AF4D-9240322E346F}">
      <dsp:nvSpPr>
        <dsp:cNvPr id="0" name=""/>
        <dsp:cNvSpPr/>
      </dsp:nvSpPr>
      <dsp:spPr>
        <a:xfrm>
          <a:off x="918914" y="1250402"/>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DDB9BD-1617-4366-96DB-E3DCD2A6B933}">
      <dsp:nvSpPr>
        <dsp:cNvPr id="0" name=""/>
        <dsp:cNvSpPr/>
      </dsp:nvSpPr>
      <dsp:spPr>
        <a:xfrm>
          <a:off x="333914" y="24564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Interviews</a:t>
          </a:r>
        </a:p>
      </dsp:txBody>
      <dsp:txXfrm>
        <a:off x="333914" y="2456402"/>
        <a:ext cx="1800000" cy="720000"/>
      </dsp:txXfrm>
    </dsp:sp>
    <dsp:sp modelId="{A81BE155-DD69-4149-B5E5-5C7052D9D069}">
      <dsp:nvSpPr>
        <dsp:cNvPr id="0" name=""/>
        <dsp:cNvSpPr/>
      </dsp:nvSpPr>
      <dsp:spPr>
        <a:xfrm>
          <a:off x="2799914" y="1016402"/>
          <a:ext cx="1098000" cy="1098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9FCA88-84BB-4794-8995-F43718074B9D}">
      <dsp:nvSpPr>
        <dsp:cNvPr id="0" name=""/>
        <dsp:cNvSpPr/>
      </dsp:nvSpPr>
      <dsp:spPr>
        <a:xfrm>
          <a:off x="3033914" y="1250402"/>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B90FF9-036A-4399-8136-2D110C82D4EB}">
      <dsp:nvSpPr>
        <dsp:cNvPr id="0" name=""/>
        <dsp:cNvSpPr/>
      </dsp:nvSpPr>
      <dsp:spPr>
        <a:xfrm>
          <a:off x="2448914" y="24564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Focus Groups</a:t>
          </a:r>
        </a:p>
      </dsp:txBody>
      <dsp:txXfrm>
        <a:off x="2448914" y="2456402"/>
        <a:ext cx="1800000" cy="720000"/>
      </dsp:txXfrm>
    </dsp:sp>
    <dsp:sp modelId="{34F64230-4168-4BFE-9048-4D179F5C453B}">
      <dsp:nvSpPr>
        <dsp:cNvPr id="0" name=""/>
        <dsp:cNvSpPr/>
      </dsp:nvSpPr>
      <dsp:spPr>
        <a:xfrm>
          <a:off x="4914914" y="1016402"/>
          <a:ext cx="1098000" cy="1098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7E402C-2532-4A8F-B790-BF7887CBDD6A}">
      <dsp:nvSpPr>
        <dsp:cNvPr id="0" name=""/>
        <dsp:cNvSpPr/>
      </dsp:nvSpPr>
      <dsp:spPr>
        <a:xfrm>
          <a:off x="5148914" y="1250402"/>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C5CC9C-3A9D-4506-88DA-181C8569E05C}">
      <dsp:nvSpPr>
        <dsp:cNvPr id="0" name=""/>
        <dsp:cNvSpPr/>
      </dsp:nvSpPr>
      <dsp:spPr>
        <a:xfrm>
          <a:off x="4563914" y="24564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Surveys / Questionnaires</a:t>
          </a:r>
        </a:p>
      </dsp:txBody>
      <dsp:txXfrm>
        <a:off x="4563914" y="2456402"/>
        <a:ext cx="1800000" cy="720000"/>
      </dsp:txXfrm>
    </dsp:sp>
    <dsp:sp modelId="{14D14EC0-D57C-4173-AAB0-80F1AA64EE9B}">
      <dsp:nvSpPr>
        <dsp:cNvPr id="0" name=""/>
        <dsp:cNvSpPr/>
      </dsp:nvSpPr>
      <dsp:spPr>
        <a:xfrm>
          <a:off x="7029914" y="1016402"/>
          <a:ext cx="1098000" cy="109800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319A01-5D7D-4F4A-8DE9-1260F5FE9107}">
      <dsp:nvSpPr>
        <dsp:cNvPr id="0" name=""/>
        <dsp:cNvSpPr/>
      </dsp:nvSpPr>
      <dsp:spPr>
        <a:xfrm>
          <a:off x="7263914" y="1250402"/>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5350E9-E8AA-4A7B-A4F5-BF7BC7033171}">
      <dsp:nvSpPr>
        <dsp:cNvPr id="0" name=""/>
        <dsp:cNvSpPr/>
      </dsp:nvSpPr>
      <dsp:spPr>
        <a:xfrm>
          <a:off x="6678914" y="24564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Observations</a:t>
          </a:r>
        </a:p>
      </dsp:txBody>
      <dsp:txXfrm>
        <a:off x="6678914" y="2456402"/>
        <a:ext cx="1800000" cy="720000"/>
      </dsp:txXfrm>
    </dsp:sp>
    <dsp:sp modelId="{ACEA5D7B-EF75-4D09-8228-2E917D2929B0}">
      <dsp:nvSpPr>
        <dsp:cNvPr id="0" name=""/>
        <dsp:cNvSpPr/>
      </dsp:nvSpPr>
      <dsp:spPr>
        <a:xfrm>
          <a:off x="9144914" y="1016402"/>
          <a:ext cx="1098000" cy="1098000"/>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68B701-A5C8-4C22-A71D-02689F9C143B}">
      <dsp:nvSpPr>
        <dsp:cNvPr id="0" name=""/>
        <dsp:cNvSpPr/>
      </dsp:nvSpPr>
      <dsp:spPr>
        <a:xfrm>
          <a:off x="9378914" y="1250402"/>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A43136-C229-4177-BC19-2977F6DFF2AB}">
      <dsp:nvSpPr>
        <dsp:cNvPr id="0" name=""/>
        <dsp:cNvSpPr/>
      </dsp:nvSpPr>
      <dsp:spPr>
        <a:xfrm>
          <a:off x="8793914" y="245640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Unobtrusive measures </a:t>
          </a:r>
        </a:p>
      </dsp:txBody>
      <dsp:txXfrm>
        <a:off x="8793914" y="2456402"/>
        <a:ext cx="180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7E1F7-1456-4E41-A327-2684E38BE662}">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B66B23-A51C-4B88-8B7D-69BFE5F76EBA}">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Interviews</a:t>
          </a:r>
        </a:p>
      </dsp:txBody>
      <dsp:txXfrm>
        <a:off x="378614" y="886531"/>
        <a:ext cx="2810360" cy="1744948"/>
      </dsp:txXfrm>
    </dsp:sp>
    <dsp:sp modelId="{3C512468-A1B6-4AB3-AA33-36CC56D40B08}">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ACD6EE-E791-45AA-9267-5C54C33D05E8}">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Focus Groups</a:t>
          </a:r>
        </a:p>
      </dsp:txBody>
      <dsp:txXfrm>
        <a:off x="3946203" y="886531"/>
        <a:ext cx="2810360" cy="1744948"/>
      </dsp:txXfrm>
    </dsp:sp>
    <dsp:sp modelId="{F41FC549-72B0-493C-B056-BD5E3B9E1869}">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A06E1B-6F9E-41C4-9F76-3BD0B7670DB6}">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Surveys / Questionnaires</a:t>
          </a:r>
        </a:p>
      </dsp:txBody>
      <dsp:txXfrm>
        <a:off x="7513791" y="886531"/>
        <a:ext cx="2810360" cy="1744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67E81B-E7FE-49DA-A568-C6C58821C355}">
      <dsp:nvSpPr>
        <dsp:cNvPr id="0" name=""/>
        <dsp:cNvSpPr/>
      </dsp:nvSpPr>
      <dsp:spPr>
        <a:xfrm>
          <a:off x="3414" y="114272"/>
          <a:ext cx="3329572" cy="748800"/>
        </a:xfrm>
        <a:prstGeom prst="rect">
          <a:avLst/>
        </a:prstGeom>
        <a:solidFill>
          <a:schemeClr val="accent1">
            <a:lumMod val="75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b="1" i="0" kern="1200" dirty="0"/>
            <a:t>Ministry Leaders</a:t>
          </a:r>
          <a:endParaRPr lang="en-US" sz="2600" kern="1200" dirty="0"/>
        </a:p>
      </dsp:txBody>
      <dsp:txXfrm>
        <a:off x="3414" y="114272"/>
        <a:ext cx="3329572" cy="748800"/>
      </dsp:txXfrm>
    </dsp:sp>
    <dsp:sp modelId="{6AC022F6-6C85-4921-BDD0-5427219B7851}">
      <dsp:nvSpPr>
        <dsp:cNvPr id="0" name=""/>
        <dsp:cNvSpPr/>
      </dsp:nvSpPr>
      <dsp:spPr>
        <a:xfrm>
          <a:off x="3414" y="863072"/>
          <a:ext cx="3329572" cy="271206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b="1" kern="1200"/>
            <a:t>Doing most of the work </a:t>
          </a:r>
          <a:endParaRPr lang="en-US" sz="2600" kern="1200"/>
        </a:p>
        <a:p>
          <a:pPr marL="228600" lvl="1" indent="-228600" algn="l" defTabSz="1155700">
            <a:lnSpc>
              <a:spcPct val="90000"/>
            </a:lnSpc>
            <a:spcBef>
              <a:spcPct val="0"/>
            </a:spcBef>
            <a:spcAft>
              <a:spcPct val="15000"/>
            </a:spcAft>
            <a:buChar char="•"/>
          </a:pPr>
          <a:r>
            <a:rPr lang="en-US" sz="2600" b="1" kern="1200" dirty="0"/>
            <a:t>Lack of commitment from volunteers </a:t>
          </a:r>
          <a:endParaRPr lang="en-US" sz="2600" kern="1200" dirty="0"/>
        </a:p>
        <a:p>
          <a:pPr marL="228600" lvl="1" indent="-228600" algn="l" defTabSz="1155700">
            <a:lnSpc>
              <a:spcPct val="90000"/>
            </a:lnSpc>
            <a:spcBef>
              <a:spcPct val="0"/>
            </a:spcBef>
            <a:spcAft>
              <a:spcPct val="15000"/>
            </a:spcAft>
            <a:buChar char="•"/>
          </a:pPr>
          <a:r>
            <a:rPr lang="en-US" sz="2600" b="1" kern="1200" dirty="0"/>
            <a:t>Lack of support from executive leadership</a:t>
          </a:r>
        </a:p>
      </dsp:txBody>
      <dsp:txXfrm>
        <a:off x="3414" y="863072"/>
        <a:ext cx="3329572" cy="2712060"/>
      </dsp:txXfrm>
    </dsp:sp>
    <dsp:sp modelId="{F3B45714-A891-4231-9748-8AF4035F4E97}">
      <dsp:nvSpPr>
        <dsp:cNvPr id="0" name=""/>
        <dsp:cNvSpPr/>
      </dsp:nvSpPr>
      <dsp:spPr>
        <a:xfrm>
          <a:off x="3799128" y="114272"/>
          <a:ext cx="3329572" cy="748800"/>
        </a:xfrm>
        <a:prstGeom prst="rect">
          <a:avLst/>
        </a:prstGeom>
        <a:solidFill>
          <a:schemeClr val="accent1">
            <a:lumMod val="75000"/>
          </a:schemeClr>
        </a:solidFill>
        <a:ln w="12700" cap="flat" cmpd="sng" algn="ctr">
          <a:solidFill>
            <a:schemeClr val="accent2">
              <a:hueOff val="280095"/>
              <a:satOff val="-27366"/>
              <a:lumOff val="2862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b="1" i="0" kern="1200" dirty="0"/>
            <a:t>Active Volunteers </a:t>
          </a:r>
          <a:endParaRPr lang="en-US" sz="2600" kern="1200" dirty="0"/>
        </a:p>
      </dsp:txBody>
      <dsp:txXfrm>
        <a:off x="3799128" y="114272"/>
        <a:ext cx="3329572" cy="748800"/>
      </dsp:txXfrm>
    </dsp:sp>
    <dsp:sp modelId="{6CD8EF61-54A0-4ECB-8CB3-FC6D51DFFA06}">
      <dsp:nvSpPr>
        <dsp:cNvPr id="0" name=""/>
        <dsp:cNvSpPr/>
      </dsp:nvSpPr>
      <dsp:spPr>
        <a:xfrm>
          <a:off x="3799128" y="863072"/>
          <a:ext cx="3329572" cy="2712060"/>
        </a:xfrm>
        <a:prstGeom prst="rect">
          <a:avLst/>
        </a:prstGeom>
        <a:solidFill>
          <a:schemeClr val="accent2">
            <a:tint val="40000"/>
            <a:alpha val="90000"/>
            <a:hueOff val="-17444"/>
            <a:satOff val="4121"/>
            <a:lumOff val="5402"/>
            <a:alphaOff val="0"/>
          </a:schemeClr>
        </a:solidFill>
        <a:ln w="12700" cap="flat" cmpd="sng" algn="ctr">
          <a:solidFill>
            <a:schemeClr val="accent2">
              <a:tint val="40000"/>
              <a:alpha val="90000"/>
              <a:hueOff val="-17444"/>
              <a:satOff val="4121"/>
              <a:lumOff val="54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b="1" kern="1200"/>
            <a:t>Lack of leadership</a:t>
          </a:r>
          <a:endParaRPr lang="en-US" sz="2600" kern="1200"/>
        </a:p>
        <a:p>
          <a:pPr marL="228600" lvl="1" indent="-228600" algn="l" defTabSz="1155700">
            <a:lnSpc>
              <a:spcPct val="90000"/>
            </a:lnSpc>
            <a:spcBef>
              <a:spcPct val="0"/>
            </a:spcBef>
            <a:spcAft>
              <a:spcPct val="15000"/>
            </a:spcAft>
            <a:buChar char="•"/>
          </a:pPr>
          <a:r>
            <a:rPr lang="en-US" sz="2600" b="1" kern="1200"/>
            <a:t>Not feeling needed</a:t>
          </a:r>
          <a:endParaRPr lang="en-US" sz="2600" kern="1200"/>
        </a:p>
        <a:p>
          <a:pPr marL="228600" lvl="1" indent="-228600" algn="l" defTabSz="1155700">
            <a:lnSpc>
              <a:spcPct val="90000"/>
            </a:lnSpc>
            <a:spcBef>
              <a:spcPct val="0"/>
            </a:spcBef>
            <a:spcAft>
              <a:spcPct val="15000"/>
            </a:spcAft>
            <a:buChar char="•"/>
          </a:pPr>
          <a:r>
            <a:rPr lang="en-US" sz="2600" b="1" i="0" kern="1200"/>
            <a:t>No breaks</a:t>
          </a:r>
          <a:endParaRPr lang="en-US" sz="2600" kern="1200"/>
        </a:p>
      </dsp:txBody>
      <dsp:txXfrm>
        <a:off x="3799128" y="863072"/>
        <a:ext cx="3329572" cy="2712060"/>
      </dsp:txXfrm>
    </dsp:sp>
    <dsp:sp modelId="{B6B03AA6-040F-4458-9A38-06C975A59B4C}">
      <dsp:nvSpPr>
        <dsp:cNvPr id="0" name=""/>
        <dsp:cNvSpPr/>
      </dsp:nvSpPr>
      <dsp:spPr>
        <a:xfrm>
          <a:off x="7594841" y="114272"/>
          <a:ext cx="3329572" cy="748800"/>
        </a:xfrm>
        <a:prstGeom prst="rect">
          <a:avLst/>
        </a:prstGeom>
        <a:solidFill>
          <a:schemeClr val="accent1">
            <a:lumMod val="75000"/>
          </a:schemeClr>
        </a:solidFill>
        <a:ln w="12700" cap="flat" cmpd="sng" algn="ctr">
          <a:solidFill>
            <a:schemeClr val="accent2">
              <a:hueOff val="560189"/>
              <a:satOff val="-54732"/>
              <a:lumOff val="572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b="1" i="0" kern="1200"/>
            <a:t>Inactive Volunteers </a:t>
          </a:r>
          <a:endParaRPr lang="en-US" sz="2600" kern="1200"/>
        </a:p>
      </dsp:txBody>
      <dsp:txXfrm>
        <a:off x="7594841" y="114272"/>
        <a:ext cx="3329572" cy="748800"/>
      </dsp:txXfrm>
    </dsp:sp>
    <dsp:sp modelId="{2BBE63C4-0C5B-4799-94FB-3D1B61B83E4D}">
      <dsp:nvSpPr>
        <dsp:cNvPr id="0" name=""/>
        <dsp:cNvSpPr/>
      </dsp:nvSpPr>
      <dsp:spPr>
        <a:xfrm>
          <a:off x="7594841" y="863072"/>
          <a:ext cx="3329572" cy="2712060"/>
        </a:xfrm>
        <a:prstGeom prst="rect">
          <a:avLst/>
        </a:prstGeom>
        <a:solidFill>
          <a:schemeClr val="accent2">
            <a:tint val="40000"/>
            <a:alpha val="90000"/>
            <a:hueOff val="-34889"/>
            <a:satOff val="8242"/>
            <a:lumOff val="10804"/>
            <a:alphaOff val="0"/>
          </a:schemeClr>
        </a:solidFill>
        <a:ln w="12700" cap="flat" cmpd="sng" algn="ctr">
          <a:solidFill>
            <a:schemeClr val="accent2">
              <a:tint val="40000"/>
              <a:alpha val="90000"/>
              <a:hueOff val="-34889"/>
              <a:satOff val="8242"/>
              <a:lumOff val="108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b="1" kern="1200"/>
            <a:t>Never contacted by leader</a:t>
          </a:r>
          <a:endParaRPr lang="en-US" sz="2600" kern="1200"/>
        </a:p>
        <a:p>
          <a:pPr marL="228600" lvl="1" indent="-228600" algn="l" defTabSz="1155700">
            <a:lnSpc>
              <a:spcPct val="90000"/>
            </a:lnSpc>
            <a:spcBef>
              <a:spcPct val="0"/>
            </a:spcBef>
            <a:spcAft>
              <a:spcPct val="15000"/>
            </a:spcAft>
            <a:buChar char="•"/>
          </a:pPr>
          <a:r>
            <a:rPr lang="en-US" sz="2600" b="1" i="0" kern="1200"/>
            <a:t>Felt excluded </a:t>
          </a:r>
          <a:endParaRPr lang="en-US" sz="2600" kern="1200"/>
        </a:p>
        <a:p>
          <a:pPr marL="228600" lvl="1" indent="-228600" algn="l" defTabSz="1155700">
            <a:lnSpc>
              <a:spcPct val="90000"/>
            </a:lnSpc>
            <a:spcBef>
              <a:spcPct val="0"/>
            </a:spcBef>
            <a:spcAft>
              <a:spcPct val="15000"/>
            </a:spcAft>
            <a:buChar char="•"/>
          </a:pPr>
          <a:r>
            <a:rPr lang="en-US" sz="2600" b="1" kern="1200"/>
            <a:t>Hearing negative complaints</a:t>
          </a:r>
          <a:endParaRPr lang="en-US" sz="2600" kern="1200"/>
        </a:p>
      </dsp:txBody>
      <dsp:txXfrm>
        <a:off x="7594841" y="863072"/>
        <a:ext cx="3329572" cy="27120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71B692-16ED-439F-AA78-46F0AF0D226A}">
      <dsp:nvSpPr>
        <dsp:cNvPr id="0" name=""/>
        <dsp:cNvSpPr/>
      </dsp:nvSpPr>
      <dsp:spPr>
        <a:xfrm>
          <a:off x="415944" y="1370"/>
          <a:ext cx="3002347" cy="180140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Relevant</a:t>
          </a:r>
        </a:p>
      </dsp:txBody>
      <dsp:txXfrm>
        <a:off x="415944" y="1370"/>
        <a:ext cx="3002347" cy="1801408"/>
      </dsp:txXfrm>
    </dsp:sp>
    <dsp:sp modelId="{F2000074-6CB1-489E-A3FC-35D0A682A909}">
      <dsp:nvSpPr>
        <dsp:cNvPr id="0" name=""/>
        <dsp:cNvSpPr/>
      </dsp:nvSpPr>
      <dsp:spPr>
        <a:xfrm>
          <a:off x="3718526" y="1370"/>
          <a:ext cx="3002347" cy="180140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Influenceable or Manageable</a:t>
          </a:r>
        </a:p>
      </dsp:txBody>
      <dsp:txXfrm>
        <a:off x="3718526" y="1370"/>
        <a:ext cx="3002347" cy="1801408"/>
      </dsp:txXfrm>
    </dsp:sp>
    <dsp:sp modelId="{635FC870-01D4-4FD4-AE6F-F89177D35EAA}">
      <dsp:nvSpPr>
        <dsp:cNvPr id="0" name=""/>
        <dsp:cNvSpPr/>
      </dsp:nvSpPr>
      <dsp:spPr>
        <a:xfrm>
          <a:off x="7021108" y="1370"/>
          <a:ext cx="3002347" cy="180140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Descriptive</a:t>
          </a:r>
        </a:p>
      </dsp:txBody>
      <dsp:txXfrm>
        <a:off x="7021108" y="1370"/>
        <a:ext cx="3002347" cy="1801408"/>
      </dsp:txXfrm>
    </dsp:sp>
    <dsp:sp modelId="{B378F986-3682-4D3E-BDAC-DA0AD0725F2C}">
      <dsp:nvSpPr>
        <dsp:cNvPr id="0" name=""/>
        <dsp:cNvSpPr/>
      </dsp:nvSpPr>
      <dsp:spPr>
        <a:xfrm>
          <a:off x="2067235" y="2103013"/>
          <a:ext cx="3002347" cy="180140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Selective</a:t>
          </a:r>
        </a:p>
      </dsp:txBody>
      <dsp:txXfrm>
        <a:off x="2067235" y="2103013"/>
        <a:ext cx="3002347" cy="1801408"/>
      </dsp:txXfrm>
    </dsp:sp>
    <dsp:sp modelId="{1E3ED2F1-7C0F-4BAF-B249-637FE9245221}">
      <dsp:nvSpPr>
        <dsp:cNvPr id="0" name=""/>
        <dsp:cNvSpPr/>
      </dsp:nvSpPr>
      <dsp:spPr>
        <a:xfrm>
          <a:off x="5369817" y="2103013"/>
          <a:ext cx="3002347" cy="180140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Sufficient and Specific </a:t>
          </a:r>
        </a:p>
      </dsp:txBody>
      <dsp:txXfrm>
        <a:off x="5369817" y="2103013"/>
        <a:ext cx="3002347" cy="18014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C2865-D51B-4BF8-8D0D-C7498F031C71}">
      <dsp:nvSpPr>
        <dsp:cNvPr id="0" name=""/>
        <dsp:cNvSpPr/>
      </dsp:nvSpPr>
      <dsp:spPr>
        <a:xfrm>
          <a:off x="983039" y="792567"/>
          <a:ext cx="1460759" cy="14607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70177F-C56A-40CB-A327-A47A9A8C600C}">
      <dsp:nvSpPr>
        <dsp:cNvPr id="0" name=""/>
        <dsp:cNvSpPr/>
      </dsp:nvSpPr>
      <dsp:spPr>
        <a:xfrm>
          <a:off x="90353" y="2638339"/>
          <a:ext cx="324613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dirty="0"/>
            <a:t>Meeting</a:t>
          </a:r>
        </a:p>
      </dsp:txBody>
      <dsp:txXfrm>
        <a:off x="90353" y="2638339"/>
        <a:ext cx="3246133" cy="720000"/>
      </dsp:txXfrm>
    </dsp:sp>
    <dsp:sp modelId="{A82A1A43-21ED-4006-8BE2-5A1A659D0013}">
      <dsp:nvSpPr>
        <dsp:cNvPr id="0" name=""/>
        <dsp:cNvSpPr/>
      </dsp:nvSpPr>
      <dsp:spPr>
        <a:xfrm>
          <a:off x="4797246" y="792567"/>
          <a:ext cx="1460759" cy="14607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8CA7CC-A85A-4864-BBC3-77556FB358B4}">
      <dsp:nvSpPr>
        <dsp:cNvPr id="0" name=""/>
        <dsp:cNvSpPr/>
      </dsp:nvSpPr>
      <dsp:spPr>
        <a:xfrm>
          <a:off x="3904559" y="2638339"/>
          <a:ext cx="324613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dirty="0"/>
            <a:t>Present Data</a:t>
          </a:r>
        </a:p>
      </dsp:txBody>
      <dsp:txXfrm>
        <a:off x="3904559" y="2638339"/>
        <a:ext cx="3246133" cy="720000"/>
      </dsp:txXfrm>
    </dsp:sp>
    <dsp:sp modelId="{F877CD2C-760B-4E05-928F-A13892D1ED0B}">
      <dsp:nvSpPr>
        <dsp:cNvPr id="0" name=""/>
        <dsp:cNvSpPr/>
      </dsp:nvSpPr>
      <dsp:spPr>
        <a:xfrm>
          <a:off x="8611453" y="792567"/>
          <a:ext cx="1460759" cy="14607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3A3DE5-3151-494C-A8C6-FCB123411660}">
      <dsp:nvSpPr>
        <dsp:cNvPr id="0" name=""/>
        <dsp:cNvSpPr/>
      </dsp:nvSpPr>
      <dsp:spPr>
        <a:xfrm>
          <a:off x="7718766" y="2638339"/>
          <a:ext cx="324613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pPr>
          <a:r>
            <a:rPr lang="en-US" sz="3600" kern="1200" dirty="0"/>
            <a:t>Action Plan</a:t>
          </a:r>
        </a:p>
      </dsp:txBody>
      <dsp:txXfrm>
        <a:off x="7718766" y="2638339"/>
        <a:ext cx="3246133"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530EB-B323-403A-BA7B-A6582452E3F2}">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B81283-D660-4D3A-AEAF-113EFD2DFE65}">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a:t>Individual Intervention</a:t>
          </a:r>
        </a:p>
      </dsp:txBody>
      <dsp:txXfrm>
        <a:off x="398656" y="1088253"/>
        <a:ext cx="2959127" cy="1837317"/>
      </dsp:txXfrm>
    </dsp:sp>
    <dsp:sp modelId="{F8794072-7044-431F-8895-5E46C2BE00C3}">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978C00-3660-4D9D-9C07-913CA48154D3}">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a:t>Coaching </a:t>
          </a:r>
        </a:p>
      </dsp:txBody>
      <dsp:txXfrm>
        <a:off x="4155097" y="1088253"/>
        <a:ext cx="2959127" cy="1837317"/>
      </dsp:txXfrm>
    </dsp:sp>
    <dsp:sp modelId="{C7488B20-9D3F-4DD6-9037-5A3F8F736645}">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EEE82E-1935-4D66-8723-033238E5A766}">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a:t>Mentoring </a:t>
          </a:r>
        </a:p>
      </dsp:txBody>
      <dsp:txXfrm>
        <a:off x="7911539" y="1088253"/>
        <a:ext cx="2959127" cy="18373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E52DE8-4C14-4D93-A12D-EAFD1F39813A}">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4B2863-2D1E-4BC2-9EEE-357713417C61}">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Recommendations for Director of Ministries</a:t>
          </a:r>
        </a:p>
      </dsp:txBody>
      <dsp:txXfrm>
        <a:off x="608661" y="692298"/>
        <a:ext cx="4508047" cy="2799040"/>
      </dsp:txXfrm>
    </dsp:sp>
    <dsp:sp modelId="{FD053FAD-699A-4A2E-80C3-8DC985147690}">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010EB6-8550-4ADA-ADF4-A6724CBF42C6}">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Recommendations for Ministry Leaders </a:t>
          </a:r>
        </a:p>
      </dsp:txBody>
      <dsp:txXfrm>
        <a:off x="6331365" y="692298"/>
        <a:ext cx="4508047" cy="279904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2018837-64B5-4E20-83A5-89B993CB3C9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9C2A4FB-A56B-4413-A08B-0E9894B98B4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48B25D-8766-427E-8C9E-4845048D8DFC}" type="datetimeFigureOut">
              <a:rPr lang="en-US" smtClean="0"/>
              <a:t>4/21/2024</a:t>
            </a:fld>
            <a:endParaRPr lang="en-US" dirty="0"/>
          </a:p>
        </p:txBody>
      </p:sp>
      <p:sp>
        <p:nvSpPr>
          <p:cNvPr id="4" name="Footer Placeholder 3">
            <a:extLst>
              <a:ext uri="{FF2B5EF4-FFF2-40B4-BE49-F238E27FC236}">
                <a16:creationId xmlns:a16="http://schemas.microsoft.com/office/drawing/2014/main" id="{A3977F36-950D-4655-BC4A-F80BE1DBF7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6C246FD-229D-4B04-9855-212AD8D784A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A8A28B-0568-4092-BB1A-13C9B073E3A0}" type="slidenum">
              <a:rPr lang="en-US" smtClean="0"/>
              <a:t>‹#›</a:t>
            </a:fld>
            <a:endParaRPr lang="en-US" dirty="0"/>
          </a:p>
        </p:txBody>
      </p:sp>
    </p:spTree>
    <p:extLst>
      <p:ext uri="{BB962C8B-B14F-4D97-AF65-F5344CB8AC3E}">
        <p14:creationId xmlns:p14="http://schemas.microsoft.com/office/powerpoint/2010/main" val="16405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F439B-391B-4B41-826A-951FCF412C34}" type="datetimeFigureOut">
              <a:rPr lang="en-US" smtClean="0"/>
              <a:t>4/21/2024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FA0038-7055-434C-B6C4-B8C69565C600}" type="slidenum">
              <a:rPr lang="en-US" smtClean="0"/>
              <a:t>‹#›</a:t>
            </a:fld>
            <a:endParaRPr lang="en-US" dirty="0"/>
          </a:p>
        </p:txBody>
      </p:sp>
    </p:spTree>
    <p:extLst>
      <p:ext uri="{BB962C8B-B14F-4D97-AF65-F5344CB8AC3E}">
        <p14:creationId xmlns:p14="http://schemas.microsoft.com/office/powerpoint/2010/main" val="1390864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a:t>
            </a:fld>
            <a:endParaRPr lang="en-US" dirty="0"/>
          </a:p>
        </p:txBody>
      </p:sp>
    </p:spTree>
    <p:extLst>
      <p:ext uri="{BB962C8B-B14F-4D97-AF65-F5344CB8AC3E}">
        <p14:creationId xmlns:p14="http://schemas.microsoft.com/office/powerpoint/2010/main" val="3353137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1" i="0" u="none" strike="noStrike" dirty="0">
                <a:solidFill>
                  <a:srgbClr val="0D0D0D"/>
                </a:solidFill>
                <a:effectLst/>
                <a:latin typeface="Roboto" panose="02000000000000000000" pitchFamily="2" charset="0"/>
              </a:rPr>
              <a:t>Feedback</a:t>
            </a:r>
            <a:endParaRPr lang="en-US" b="0" dirty="0">
              <a:effectLst/>
            </a:endParaRPr>
          </a:p>
          <a:p>
            <a:pPr rtl="0">
              <a:spcBef>
                <a:spcPts val="0"/>
              </a:spcBef>
              <a:spcAft>
                <a:spcPts val="0"/>
              </a:spcAft>
            </a:pPr>
            <a:r>
              <a:rPr lang="en-US" sz="1800" b="0" i="0" u="none" strike="noStrike" dirty="0">
                <a:solidFill>
                  <a:srgbClr val="1F1F1F"/>
                </a:solidFill>
                <a:effectLst/>
                <a:latin typeface="Arial" panose="020B0604020202020204" pitchFamily="34" charset="0"/>
              </a:rPr>
              <a:t>The next step after diagnosing is to present the findings and recommendations to the client. This phase can be critical and requires careful communication and collaboration, as clients may have concerns or may be hesitant to accept the root of the problem.  Resistance to change is often encountered here.</a:t>
            </a:r>
            <a:endParaRPr lang="en-US" b="0" dirty="0">
              <a:effectLst/>
            </a:endParaRPr>
          </a:p>
          <a:p>
            <a:pPr rtl="0">
              <a:spcBef>
                <a:spcPts val="0"/>
              </a:spcBef>
              <a:spcAft>
                <a:spcPts val="0"/>
              </a:spcAft>
            </a:pPr>
            <a:endParaRPr lang="en-US" sz="1800" b="1" i="0" u="none" strike="noStrike" dirty="0">
              <a:solidFill>
                <a:srgbClr val="1F1F1F"/>
              </a:solidFill>
              <a:effectLst/>
              <a:latin typeface="Arial" panose="020B0604020202020204" pitchFamily="34" charset="0"/>
            </a:endParaRPr>
          </a:p>
          <a:p>
            <a:pPr rtl="0">
              <a:spcBef>
                <a:spcPts val="0"/>
              </a:spcBef>
              <a:spcAft>
                <a:spcPts val="0"/>
              </a:spcAft>
            </a:pPr>
            <a:r>
              <a:rPr lang="en-US" sz="1800" b="1" i="0" u="none" strike="noStrike" dirty="0">
                <a:solidFill>
                  <a:srgbClr val="1F1F1F"/>
                </a:solidFill>
                <a:effectLst/>
                <a:latin typeface="Arial" panose="020B0604020202020204" pitchFamily="34" charset="0"/>
              </a:rPr>
              <a:t>Feedback Meeting </a:t>
            </a:r>
            <a:endParaRPr lang="en-US" b="0" dirty="0">
              <a:effectLst/>
            </a:endParaRPr>
          </a:p>
          <a:p>
            <a:pPr rtl="0">
              <a:spcBef>
                <a:spcPts val="0"/>
              </a:spcBef>
              <a:spcAft>
                <a:spcPts val="0"/>
              </a:spcAft>
            </a:pPr>
            <a:r>
              <a:rPr lang="en-US" sz="1800" b="0" i="0" u="none" strike="noStrike" dirty="0">
                <a:solidFill>
                  <a:srgbClr val="1F1F1F"/>
                </a:solidFill>
                <a:effectLst/>
                <a:latin typeface="Arial" panose="020B0604020202020204" pitchFamily="34" charset="0"/>
              </a:rPr>
              <a:t>The feedback meeting, held two weeks after the data gathering process, took place at KF Church in the private and comfortable setting of the Pastor's conference room. This two-week timeframe allowed me to thoroughly analyze the data and prepare a clear presentation with key findings and proposed solutions. Utilizing the room's smart TV, I was able to effectively share my findings with the Director of Ministries and the Congregational Care Pastor. The meeting participants were also provided printed copies of the presentation.</a:t>
            </a:r>
            <a:endParaRPr lang="en-US" b="0" dirty="0">
              <a:effectLst/>
            </a:endParaRPr>
          </a:p>
          <a:p>
            <a:pPr rtl="0">
              <a:spcBef>
                <a:spcPts val="0"/>
              </a:spcBef>
              <a:spcAft>
                <a:spcPts val="0"/>
              </a:spcAft>
            </a:pPr>
            <a:br>
              <a:rPr lang="en-US" b="0" dirty="0">
                <a:effectLst/>
              </a:rPr>
            </a:br>
            <a:r>
              <a:rPr lang="en-US" sz="1800" b="1" i="0" u="none" strike="noStrike" dirty="0">
                <a:solidFill>
                  <a:srgbClr val="1F1F1F"/>
                </a:solidFill>
                <a:effectLst/>
                <a:latin typeface="Arial" panose="020B0604020202020204" pitchFamily="34" charset="0"/>
              </a:rPr>
              <a:t>Presenting Data </a:t>
            </a:r>
            <a:endParaRPr lang="en-US" b="0" dirty="0">
              <a:effectLst/>
            </a:endParaRPr>
          </a:p>
          <a:p>
            <a:pPr rtl="0">
              <a:spcBef>
                <a:spcPts val="0"/>
              </a:spcBef>
              <a:spcAft>
                <a:spcPts val="0"/>
              </a:spcAft>
            </a:pPr>
            <a:r>
              <a:rPr lang="en-US" sz="1800" b="0" i="0" u="none" strike="noStrike" dirty="0">
                <a:solidFill>
                  <a:srgbClr val="1F1F1F"/>
                </a:solidFill>
                <a:effectLst/>
                <a:latin typeface="Arial" panose="020B0604020202020204" pitchFamily="34" charset="0"/>
              </a:rPr>
              <a:t>To foster a collaborative environment, we began by reviewing the positive feedback received from volunteers and leaders before getting into the real issues. I presented the finding leaders as well as active and inactive volunteers from interviews, focus groups, and surveys/questionnaires. The Director of Ministries and Congregational Pastor were in agreement with the findings from the volunteers that ministry leaders didn’t properly communicate and were often gate-keeping tasks. However, their perspective differed regarding leaders' concerns about feeling unsupported and unappreciated. There was a constant need for further clarification and specific examples to fully explore why leaders felt unsupported and unappreciated. Unpacking these feelings proved to be a challenge that was met with </a:t>
            </a:r>
            <a:r>
              <a:rPr lang="en-US" sz="1800" b="1" i="0" u="none" strike="noStrike" dirty="0">
                <a:solidFill>
                  <a:srgbClr val="1F1F1F"/>
                </a:solidFill>
                <a:effectLst/>
                <a:latin typeface="Arial" panose="020B0604020202020204" pitchFamily="34" charset="0"/>
              </a:rPr>
              <a:t>resistance</a:t>
            </a:r>
            <a:r>
              <a:rPr lang="en-US" sz="1800" b="0" i="0" u="none" strike="noStrike" dirty="0">
                <a:solidFill>
                  <a:srgbClr val="1F1F1F"/>
                </a:solidFill>
                <a:effectLst/>
                <a:latin typeface="Arial" panose="020B0604020202020204" pitchFamily="34" charset="0"/>
              </a:rPr>
              <a:t> because it’s not easy for others to accept accountability to issues. “A client’s resistance to the data and to taking action is a natural part of the process and is commonly expressed in feedback settings” (Anderson, p. 190).</a:t>
            </a:r>
            <a:endParaRPr lang="en-US" b="0" dirty="0">
              <a:effectLst/>
            </a:endParaRPr>
          </a:p>
          <a:p>
            <a:pPr rtl="0">
              <a:spcBef>
                <a:spcPts val="0"/>
              </a:spcBef>
              <a:spcAft>
                <a:spcPts val="0"/>
              </a:spcAft>
            </a:pPr>
            <a:br>
              <a:rPr lang="en-US" b="0" dirty="0">
                <a:effectLst/>
              </a:rPr>
            </a:br>
            <a:r>
              <a:rPr lang="en-US" sz="1800" b="1" i="0" u="none" strike="noStrike" dirty="0">
                <a:solidFill>
                  <a:srgbClr val="1F1F1F"/>
                </a:solidFill>
                <a:effectLst/>
                <a:latin typeface="Arial" panose="020B0604020202020204" pitchFamily="34" charset="0"/>
              </a:rPr>
              <a:t>Action Plan </a:t>
            </a:r>
            <a:endParaRPr lang="en-US" b="0" dirty="0">
              <a:effectLst/>
            </a:endParaRPr>
          </a:p>
          <a:p>
            <a:pPr rtl="0">
              <a:spcBef>
                <a:spcPts val="0"/>
              </a:spcBef>
              <a:spcAft>
                <a:spcPts val="0"/>
              </a:spcAft>
            </a:pPr>
            <a:r>
              <a:rPr lang="en-US" sz="1800" b="0" i="0" u="none" strike="noStrike" dirty="0">
                <a:solidFill>
                  <a:srgbClr val="1F1F1F"/>
                </a:solidFill>
                <a:effectLst/>
                <a:latin typeface="Arial" panose="020B0604020202020204" pitchFamily="34" charset="0"/>
              </a:rPr>
              <a:t>Following a productive 2.5-hour discussion, we collaboratively unpacked the leadership and volunteer concerns raised in the meeting. Together, we then developed a clear action plan to address these issues and move forward. </a:t>
            </a: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10</a:t>
            </a:fld>
            <a:endParaRPr lang="en-US" dirty="0"/>
          </a:p>
        </p:txBody>
      </p:sp>
    </p:spTree>
    <p:extLst>
      <p:ext uri="{BB962C8B-B14F-4D97-AF65-F5344CB8AC3E}">
        <p14:creationId xmlns:p14="http://schemas.microsoft.com/office/powerpoint/2010/main" val="2486677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1F1F1F"/>
                </a:solidFill>
                <a:effectLst/>
                <a:latin typeface="Roboto" panose="02000000000000000000" pitchFamily="2" charset="0"/>
              </a:rPr>
              <a:t>The intervention phase is where action is taken. This is where the magic happens.  Consultants and clients come together to execute the plan and monitor the progress. Consultants instruct on training, facilitate the launch of the new process or procedure, and provide ongoing support to ensure a smooth transition. “Effective and long-term change is most likely when the intervention is well structured for success” (Anderson, p. 215). </a:t>
            </a:r>
            <a:r>
              <a:rPr lang="en-US" sz="1800" b="0" i="0" u="none" strike="noStrike" dirty="0">
                <a:solidFill>
                  <a:srgbClr val="1F1F1F"/>
                </a:solidFill>
                <a:effectLst/>
                <a:latin typeface="Arial" panose="020B0604020202020204" pitchFamily="34" charset="0"/>
              </a:rPr>
              <a:t>Effective interventions are built on three key pillars: empowering clients' learning by creating opportunities for clients to take ownership, promoting client choice by allowing them to make informed decisions within the process and setting clear outcomes by establishing measurable solutions (Anderson, p. 216-217).</a:t>
            </a:r>
            <a:endParaRPr lang="en-US" b="0" dirty="0">
              <a:effectLst/>
            </a:endParaRPr>
          </a:p>
          <a:p>
            <a:pPr marL="0" marR="0" lvl="0" indent="0" algn="l" defTabSz="914400" rtl="0" eaLnBrk="1" fontAlgn="auto" latinLnBrk="0" hangingPunct="1">
              <a:lnSpc>
                <a:spcPct val="100000"/>
              </a:lnSpc>
              <a:spcBef>
                <a:spcPts val="0"/>
              </a:spcBef>
              <a:spcAft>
                <a:spcPts val="300"/>
              </a:spcAft>
              <a:buClrTx/>
              <a:buSzTx/>
              <a:buFontTx/>
              <a:buNone/>
              <a:tabLst/>
              <a:defRPr/>
            </a:pPr>
            <a:br>
              <a:rPr lang="en-US" b="0" dirty="0">
                <a:effectLst/>
              </a:rPr>
            </a:br>
            <a:r>
              <a:rPr lang="en-US" sz="1800" b="0" i="0" u="none" strike="noStrike" dirty="0">
                <a:solidFill>
                  <a:srgbClr val="1F1F1F"/>
                </a:solidFill>
                <a:effectLst/>
                <a:latin typeface="Arial" panose="020B0604020202020204" pitchFamily="34" charset="0"/>
              </a:rPr>
              <a:t>I designed a program of </a:t>
            </a:r>
            <a:r>
              <a:rPr lang="en-US" sz="1800" b="1" i="0" u="none" strike="noStrike" dirty="0">
                <a:solidFill>
                  <a:srgbClr val="1F1F1F"/>
                </a:solidFill>
                <a:effectLst/>
                <a:latin typeface="Arial" panose="020B0604020202020204" pitchFamily="34" charset="0"/>
              </a:rPr>
              <a:t>individual interventions</a:t>
            </a:r>
            <a:r>
              <a:rPr lang="en-US" sz="1800" b="0" i="0" u="none" strike="noStrike" dirty="0">
                <a:solidFill>
                  <a:srgbClr val="1F1F1F"/>
                </a:solidFill>
                <a:effectLst/>
                <a:latin typeface="Arial" panose="020B0604020202020204" pitchFamily="34" charset="0"/>
              </a:rPr>
              <a:t> for the director of ministries and ministry leaders . By providing</a:t>
            </a:r>
            <a:r>
              <a:rPr lang="en-US" sz="1800" b="1" i="0" u="none" strike="noStrike" dirty="0">
                <a:solidFill>
                  <a:srgbClr val="1F1F1F"/>
                </a:solidFill>
                <a:effectLst/>
                <a:latin typeface="Arial" panose="020B0604020202020204" pitchFamily="34" charset="0"/>
              </a:rPr>
              <a:t> coaching </a:t>
            </a:r>
            <a:r>
              <a:rPr lang="en-US" sz="1800" b="0" i="0" u="none" strike="noStrike" dirty="0">
                <a:solidFill>
                  <a:srgbClr val="1F1F1F"/>
                </a:solidFill>
                <a:effectLst/>
                <a:latin typeface="Arial" panose="020B0604020202020204" pitchFamily="34" charset="0"/>
              </a:rPr>
              <a:t>and </a:t>
            </a:r>
            <a:r>
              <a:rPr lang="en-US" sz="1800" b="1" i="0" u="none" strike="noStrike" dirty="0">
                <a:solidFill>
                  <a:srgbClr val="1F1F1F"/>
                </a:solidFill>
                <a:effectLst/>
                <a:latin typeface="Arial" panose="020B0604020202020204" pitchFamily="34" charset="0"/>
              </a:rPr>
              <a:t>mentorship</a:t>
            </a:r>
            <a:r>
              <a:rPr lang="en-US" sz="1800" b="0" i="0" u="none" strike="noStrike" dirty="0">
                <a:solidFill>
                  <a:srgbClr val="1F1F1F"/>
                </a:solidFill>
                <a:effectLst/>
                <a:latin typeface="Arial" panose="020B0604020202020204" pitchFamily="34" charset="0"/>
              </a:rPr>
              <a:t>, leaders can be empowered to become effective leaders. This, in turn, will increase volunteer trust and engagement due to clear ministry objectives and strong leadership.</a:t>
            </a:r>
            <a:endParaRPr lang="en-US" sz="2800" b="0" i="0" dirty="0">
              <a:solidFill>
                <a:srgbClr val="1F1F1F"/>
              </a:solidFill>
              <a:effectLst/>
              <a:latin typeface="Google Sans"/>
            </a:endParaRPr>
          </a:p>
          <a:p>
            <a:pPr rtl="0">
              <a:spcBef>
                <a:spcPts val="0"/>
              </a:spcBef>
              <a:spcAft>
                <a:spcPts val="300"/>
              </a:spcAft>
            </a:pPr>
            <a:r>
              <a:rPr lang="en-US" sz="1800" b="0" i="0" u="none" strike="noStrike" dirty="0">
                <a:solidFill>
                  <a:srgbClr val="1F1F1F"/>
                </a:solidFill>
                <a:effectLst/>
                <a:latin typeface="Arial" panose="020B0604020202020204" pitchFamily="34" charset="0"/>
              </a:rPr>
              <a:t>By learning to communicate more effectively and delegating tasks appropriately, mentoring and coaching can help all leaders develop stronger relationships with volunteers and inspire greater engagement. </a:t>
            </a:r>
            <a:r>
              <a:rPr lang="en-US" sz="1200" b="0" i="0" dirty="0">
                <a:solidFill>
                  <a:srgbClr val="1F1F1F"/>
                </a:solidFill>
                <a:effectLst/>
                <a:latin typeface="Google Sans"/>
              </a:rPr>
              <a:t>To foster a stronger leadership team, the Director of Ministries can benefit from learning strategies to effectively support and show appreciation to ministry leaders.</a:t>
            </a: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11</a:t>
            </a:fld>
            <a:endParaRPr lang="en-US" dirty="0"/>
          </a:p>
        </p:txBody>
      </p:sp>
    </p:spTree>
    <p:extLst>
      <p:ext uri="{BB962C8B-B14F-4D97-AF65-F5344CB8AC3E}">
        <p14:creationId xmlns:p14="http://schemas.microsoft.com/office/powerpoint/2010/main" val="542441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1" i="0" u="none" strike="noStrike" dirty="0">
                <a:solidFill>
                  <a:srgbClr val="1F1F1F"/>
                </a:solidFill>
                <a:effectLst/>
                <a:latin typeface="Arial" panose="020B0604020202020204" pitchFamily="34" charset="0"/>
              </a:rPr>
              <a:t>Recommendations for Director of Ministries:</a:t>
            </a:r>
            <a:endParaRPr lang="en-US" b="0" dirty="0">
              <a:effectLst/>
            </a:endParaRPr>
          </a:p>
          <a:p>
            <a:pPr rtl="0" fontAlgn="base">
              <a:spcBef>
                <a:spcPts val="30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Work with leadership to establish clear communication channels where leaders feel comfortable voicing concerns and receiving support.</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Offer leadership development opportunities that equip leaders with skills such as communication, delegation, and conflict resolution.</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Create a system for recognizing and appreciating leaders' accomplishments and contributions. This could involve regular feedback meetings, public acknowledgements, or leadership development opportunities.</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Establish clear communication channels between leaders and volunteers. This could involve regular team meetings.</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Clearly define roles and responsibilities for both leaders and volunteers. This will help everyone understand what's expected of them and eliminate confusion.</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Encourage leaders to set SMART goals (Specific, Measurable, Achievable, Relevant, and Time-bound) for their ministries. This will provide clear direction for volunteers on how their contributions can help achieve those goals.</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Sometimes unclear communication or gatekeeping can stem from larger power dynamics within the ministry. If you suspect this is the case, consider facilitating discussions or workshops on healthy leadership practices and fostering a culture of shared responsibility.</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Cultivate a culture of open communication where volunteers feel comfortable voicing their concerns to leadership. This could involve establishing suggestion boxes, hosting anonymous feedback sessions, or encouraging regular check-ins with volunteers.</a:t>
            </a:r>
          </a:p>
          <a:p>
            <a:pPr rtl="0" fontAlgn="base">
              <a:spcBef>
                <a:spcPts val="0"/>
              </a:spcBef>
              <a:spcAft>
                <a:spcPts val="30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Highlight the positive aspects of volunteer work and the ministry's impact. Share success stories, testimonials from satisfied volunteers, and celebrate achievements to create a more optimistic and encouraging environment.</a:t>
            </a:r>
          </a:p>
          <a:p>
            <a:pPr rtl="0">
              <a:spcBef>
                <a:spcPts val="0"/>
              </a:spcBef>
              <a:spcAft>
                <a:spcPts val="0"/>
              </a:spcAft>
            </a:pPr>
            <a:br>
              <a:rPr lang="en-US" b="0" dirty="0">
                <a:effectLst/>
              </a:rPr>
            </a:br>
            <a:r>
              <a:rPr lang="en-US" sz="1800" b="1" i="0" u="none" strike="noStrike" dirty="0">
                <a:solidFill>
                  <a:srgbClr val="1F1F1F"/>
                </a:solidFill>
                <a:effectLst/>
                <a:latin typeface="Arial" panose="020B0604020202020204" pitchFamily="34" charset="0"/>
              </a:rPr>
              <a:t>Recommendations for Leaders:</a:t>
            </a:r>
            <a:endParaRPr lang="en-US" b="0" dirty="0">
              <a:effectLst/>
            </a:endParaRPr>
          </a:p>
          <a:p>
            <a:pPr rtl="0" fontAlgn="base">
              <a:spcBef>
                <a:spcPts val="30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Leaders to identify tasks that can be delegated to volunteers or streamlined to free up their time.</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Organize team-building activities to encourage interaction and relationship building among volunteers. This could involve social events or volunteer appreciation outings.</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Develop targeted recruitment strategies to attract new volunteers to assist with  ministry needs.</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Actively and intentionally recruit ministry volunteers so that the work can be shared and not overloaded on a small group of people</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Create a clear and informative onboarding process that welcomes new volunteers, explains expectations, and provides them with the resources they need to succeed.</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Implement a volunteer scheduling system that allows volunteers to sign up for shifts that fit their availability. This will ensure a fairer distribution of workload and prevent burnout.</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Implement a system for recognizing and appreciating volunteers' contributions, which can be public shout-outs, small gifts, personalized thank-you notes or planning regular fun outings to express appreciation. </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Develop a more streamlined onboarding system that ensures all new volunteers are contacted promptly after signing up. This could involve assigning a point person to connect with new volunteers or hosting regular onboarding training. </a:t>
            </a: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Consider running a targeted campaign to reconnect with inactive volunteers. This could involve personalized phone calls or emails and offering a "welcome back" event for past volunteers.</a:t>
            </a:r>
          </a:p>
          <a:p>
            <a:pPr rtl="0" fontAlgn="base">
              <a:spcBef>
                <a:spcPts val="0"/>
              </a:spcBef>
              <a:spcAft>
                <a:spcPts val="30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Ensure volunteer complaints are addressed promptly and professionally. Follow-up with volunteers who raise concerns and explain the steps being taken to address their issues.</a:t>
            </a:r>
          </a:p>
          <a:p>
            <a:pPr marL="457200" rtl="0">
              <a:spcBef>
                <a:spcPts val="300"/>
              </a:spcBef>
              <a:spcAft>
                <a:spcPts val="300"/>
              </a:spcAft>
            </a:pPr>
            <a:br>
              <a:rPr lang="en-US" b="0" dirty="0">
                <a:effectLst/>
              </a:rPr>
            </a:br>
            <a:endParaRPr lang="en-US" b="0" dirty="0">
              <a:effectLst/>
            </a:endParaRPr>
          </a:p>
          <a:p>
            <a:br>
              <a:rPr lang="en-US" b="0" dirty="0">
                <a:effectLst/>
              </a:rPr>
            </a:br>
            <a:br>
              <a:rPr lang="en-US" b="0" dirty="0">
                <a:effectLst/>
              </a:rPr>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12</a:t>
            </a:fld>
            <a:endParaRPr lang="en-US" dirty="0"/>
          </a:p>
        </p:txBody>
      </p:sp>
    </p:spTree>
    <p:extLst>
      <p:ext uri="{BB962C8B-B14F-4D97-AF65-F5344CB8AC3E}">
        <p14:creationId xmlns:p14="http://schemas.microsoft.com/office/powerpoint/2010/main" val="3620730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1F1F1F"/>
                </a:solidFill>
                <a:effectLst/>
                <a:latin typeface="Roboto" panose="02000000000000000000" pitchFamily="2" charset="0"/>
              </a:rPr>
              <a:t>This is the final stage of the consulting process. During this phase, consultants and clients work together to assess the impact of the implemented recommendations and answer the question “</a:t>
            </a:r>
            <a:r>
              <a:rPr lang="en-US" sz="1800" b="0" i="0" u="none" strike="noStrike" dirty="0">
                <a:solidFill>
                  <a:srgbClr val="0D0D0D"/>
                </a:solidFill>
                <a:effectLst/>
                <a:latin typeface="Roboto" panose="02000000000000000000" pitchFamily="2" charset="0"/>
              </a:rPr>
              <a:t>has the intervention made a difference?” (Anderson, p. 378)</a:t>
            </a:r>
            <a:endParaRPr lang="en-US" b="0" dirty="0">
              <a:effectLst/>
            </a:endParaRPr>
          </a:p>
          <a:p>
            <a:pPr rtl="0">
              <a:spcBef>
                <a:spcPts val="0"/>
              </a:spcBef>
              <a:spcAft>
                <a:spcPts val="0"/>
              </a:spcAft>
            </a:pPr>
            <a:br>
              <a:rPr lang="en-US" b="0" dirty="0">
                <a:effectLst/>
              </a:rPr>
            </a:br>
            <a:r>
              <a:rPr lang="en-US" sz="1800" b="0" i="0" u="none" strike="noStrike" dirty="0">
                <a:solidFill>
                  <a:srgbClr val="1F1F1F"/>
                </a:solidFill>
                <a:effectLst/>
                <a:latin typeface="Arial" panose="020B0604020202020204" pitchFamily="34" charset="0"/>
              </a:rPr>
              <a:t>To assess the impact of the implemented recommendations, a follow-up evaluation meeting will be scheduled three months from now. This timeframe allows ministry leaders sufficient time to implement the suggested improvements from the intervention.  Prior to the meeting, we would have gathered data results through separate focus groups – one with ministry leaders and another with a selected group of ministry volunteers. This approach will allow us to evaluate the success of the recommendations by exploring the ministry leaders' experiences with the new strategies and gathering feedback from volunteers regarding their experience after the implementation of the recommendations.</a:t>
            </a:r>
            <a:endParaRPr lang="en-US" b="0" dirty="0">
              <a:effectLst/>
            </a:endParaRPr>
          </a:p>
          <a:p>
            <a:pPr rtl="0">
              <a:spcBef>
                <a:spcPts val="0"/>
              </a:spcBef>
              <a:spcAft>
                <a:spcPts val="0"/>
              </a:spcAft>
            </a:pPr>
            <a:br>
              <a:rPr lang="en-US" b="0" dirty="0">
                <a:effectLst/>
              </a:rPr>
            </a:br>
            <a:r>
              <a:rPr lang="en-US" sz="1800" b="0" i="0" u="none" strike="noStrike" dirty="0">
                <a:solidFill>
                  <a:srgbClr val="1F1F1F"/>
                </a:solidFill>
                <a:effectLst/>
                <a:latin typeface="Arial" panose="020B0604020202020204" pitchFamily="34" charset="0"/>
              </a:rPr>
              <a:t>Our initial agreement outlined a specific timeframe for this consultation. Following the evaluation meeting, we can discuss a smooth transition to complete the consultation.  During this discussion, we can share our perspectives on how the consulting process went.  This includes both areas where we excelled in working together and any potential areas for improvement for future collaborations.  We can also explore the possibility of scheduling a follow-up meeting to check in on the ongoing success and discuss if there's a need for further services to address any new challenges.</a:t>
            </a:r>
            <a:endParaRPr lang="en-US" b="0" dirty="0">
              <a:effectLst/>
            </a:endParaRPr>
          </a:p>
          <a:p>
            <a:endParaRPr lang="en-US" dirty="0"/>
          </a:p>
          <a:p>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13</a:t>
            </a:fld>
            <a:endParaRPr lang="en-US" dirty="0"/>
          </a:p>
        </p:txBody>
      </p:sp>
    </p:spTree>
    <p:extLst>
      <p:ext uri="{BB962C8B-B14F-4D97-AF65-F5344CB8AC3E}">
        <p14:creationId xmlns:p14="http://schemas.microsoft.com/office/powerpoint/2010/main" val="4215153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bg1">
                    <a:alpha val="80000"/>
                  </a:schemeClr>
                </a:solidFill>
              </a:rPr>
              <a:t>T</a:t>
            </a:r>
            <a:r>
              <a:rPr lang="en-US" sz="1200" b="0" i="0" u="none" strike="noStrike" dirty="0">
                <a:solidFill>
                  <a:schemeClr val="bg1">
                    <a:alpha val="80000"/>
                  </a:schemeClr>
                </a:solidFill>
                <a:effectLst/>
              </a:rPr>
              <a:t>he fulfilling nature of ministry work can be overshadowed by a demanding workload without a strong foundation in teamwork. Establishing processes and procedures is crucial for fostering collaboration and preventing burnout by distributing responsibilities amongst the team. By addressing these issues, KF church can create a more welcoming and inclusive environment where both ministry leaders and volunteers feel valued, connected, and empowered to actively re-engage and participate in the ministry's mission.</a:t>
            </a:r>
          </a:p>
          <a:p>
            <a:endParaRPr lang="en-US" sz="1200" b="0" i="0" u="none" strike="noStrike" dirty="0">
              <a:solidFill>
                <a:schemeClr val="bg1">
                  <a:alpha val="80000"/>
                </a:schemeClr>
              </a:solidFill>
              <a:effectLst/>
            </a:endParaRPr>
          </a:p>
          <a:p>
            <a:pPr rtl="0">
              <a:buFont typeface="Arial" panose="020B0604020202020204" pitchFamily="34" charset="0"/>
              <a:buChar char="•"/>
            </a:pPr>
            <a:r>
              <a:rPr lang="en-US" b="0" dirty="0">
                <a:effectLst/>
                <a:latin typeface="Google Sans"/>
              </a:rPr>
              <a:t>KF church can prevent leadership burnout by:</a:t>
            </a:r>
          </a:p>
          <a:p>
            <a:pPr marL="742950" lvl="1" indent="-285750" rtl="0">
              <a:buFont typeface="Arial" panose="020B0604020202020204" pitchFamily="34" charset="0"/>
              <a:buChar char="•"/>
            </a:pPr>
            <a:r>
              <a:rPr lang="en-US" b="0" dirty="0">
                <a:effectLst/>
                <a:latin typeface="Google Sans"/>
              </a:rPr>
              <a:t>Establishing strong team foundations by consistently recruiting new volunteers</a:t>
            </a:r>
          </a:p>
          <a:p>
            <a:pPr marL="742950" lvl="1" indent="-285750" rtl="0">
              <a:buFont typeface="Arial" panose="020B0604020202020204" pitchFamily="34" charset="0"/>
              <a:buChar char="•"/>
            </a:pPr>
            <a:r>
              <a:rPr lang="en-US" b="0" dirty="0">
                <a:effectLst/>
                <a:latin typeface="Google Sans"/>
              </a:rPr>
              <a:t>Distributing responsibilities among the team </a:t>
            </a:r>
          </a:p>
          <a:p>
            <a:pPr marL="742950" lvl="1" indent="-285750" rtl="0">
              <a:buFont typeface="Arial" panose="020B0604020202020204" pitchFamily="34" charset="0"/>
              <a:buChar char="•"/>
            </a:pPr>
            <a:r>
              <a:rPr lang="en-US" b="0" dirty="0">
                <a:effectLst/>
                <a:latin typeface="Google Sans"/>
              </a:rPr>
              <a:t>Creating a welcoming and inclusive environment</a:t>
            </a:r>
          </a:p>
          <a:p>
            <a:pPr marL="742950" lvl="1" indent="-285750" rtl="0">
              <a:buFont typeface="Arial" panose="020B0604020202020204" pitchFamily="34" charset="0"/>
              <a:buChar char="•"/>
            </a:pPr>
            <a:r>
              <a:rPr lang="en-US" b="0" dirty="0">
                <a:effectLst/>
                <a:latin typeface="Google Sans"/>
              </a:rPr>
              <a:t>Valuing the leaders and volunteers' contribution to the ministry </a:t>
            </a:r>
          </a:p>
          <a:p>
            <a:br>
              <a:rPr lang="en-US" dirty="0">
                <a:effectLst/>
              </a:rPr>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14</a:t>
            </a:fld>
            <a:endParaRPr lang="en-US" dirty="0"/>
          </a:p>
        </p:txBody>
      </p:sp>
    </p:spTree>
    <p:extLst>
      <p:ext uri="{BB962C8B-B14F-4D97-AF65-F5344CB8AC3E}">
        <p14:creationId xmlns:p14="http://schemas.microsoft.com/office/powerpoint/2010/main" val="169780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lang="en-US" sz="1200" b="0" i="0" u="none" strike="noStrike" dirty="0">
                <a:solidFill>
                  <a:srgbClr val="1F1F1F"/>
                </a:solidFill>
                <a:effectLst/>
                <a:latin typeface="Arial" panose="020B0604020202020204" pitchFamily="34" charset="0"/>
              </a:rPr>
              <a:t>By following these insights, you can become a more effective agent of change and influence positive outcomes in your personal and professional life.</a:t>
            </a:r>
            <a:endParaRPr lang="en-US" b="0" dirty="0">
              <a:effectLst/>
            </a:endParaRPr>
          </a:p>
          <a:p>
            <a:pPr rtl="0">
              <a:spcBef>
                <a:spcPts val="1200"/>
              </a:spcBef>
              <a:spcAft>
                <a:spcPts val="0"/>
              </a:spcAft>
            </a:pPr>
            <a:endParaRPr lang="en-US" sz="1800" b="1" i="0" u="none" strike="noStrike" dirty="0">
              <a:solidFill>
                <a:srgbClr val="1F1F1F"/>
              </a:solidFill>
              <a:effectLst/>
              <a:latin typeface="Arial" panose="020B0604020202020204" pitchFamily="34" charset="0"/>
            </a:endParaRPr>
          </a:p>
          <a:p>
            <a:pPr marL="285750" indent="-285750" rtl="0">
              <a:spcBef>
                <a:spcPts val="120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Influence is more about attraction than forcing others to comply.  People are more likely to follow someone they trust and respect. Build relationship, and listen actively, </a:t>
            </a:r>
          </a:p>
          <a:p>
            <a:pPr marL="285750" indent="-285750" rtl="0">
              <a:spcBef>
                <a:spcPts val="120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Lead by example because people are more likely to follow suit if they see a leader embodying the desired change.</a:t>
            </a:r>
            <a:endParaRPr lang="en-US" b="0" dirty="0">
              <a:effectLst/>
            </a:endParaRPr>
          </a:p>
          <a:p>
            <a:pPr marL="285750" indent="-285750" rtl="0">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Be sure to collaborate by involve people in the change process.  Get their input and feedback and empower them to be part of the solution.</a:t>
            </a:r>
            <a:endParaRPr lang="en-US" b="0" dirty="0">
              <a:effectLst/>
            </a:endParaRPr>
          </a:p>
          <a:p>
            <a:pPr marL="285750" indent="-285750" rtl="0">
              <a:spcBef>
                <a:spcPts val="0"/>
              </a:spcBef>
              <a:spcAft>
                <a:spcPts val="0"/>
              </a:spcAft>
              <a:buFont typeface="Arial" panose="020B0604020202020204" pitchFamily="34" charset="0"/>
              <a:buChar char="•"/>
            </a:pPr>
            <a:r>
              <a:rPr lang="en-US" sz="1800" b="0" i="0" u="none" strike="noStrike" dirty="0">
                <a:solidFill>
                  <a:srgbClr val="1F1F1F"/>
                </a:solidFill>
                <a:effectLst/>
                <a:latin typeface="Arial" panose="020B0604020202020204" pitchFamily="34" charset="0"/>
              </a:rPr>
              <a:t>Remember change takes time. Be patient and persistent.  Don't expect immediate buy-in but keep communicating and addressing concerns</a:t>
            </a:r>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15</a:t>
            </a:fld>
            <a:endParaRPr lang="en-US" dirty="0"/>
          </a:p>
        </p:txBody>
      </p:sp>
    </p:spTree>
    <p:extLst>
      <p:ext uri="{BB962C8B-B14F-4D97-AF65-F5344CB8AC3E}">
        <p14:creationId xmlns:p14="http://schemas.microsoft.com/office/powerpoint/2010/main" val="4137768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D0D0D"/>
                </a:solidFill>
                <a:effectLst/>
                <a:latin typeface="Roboto" panose="02000000000000000000" pitchFamily="2" charset="0"/>
              </a:rPr>
              <a:t>The problem that I am addressing in my “Change Influence Presentation" is that KF Church</a:t>
            </a:r>
            <a:r>
              <a:rPr lang="en-US" sz="1800" b="0" i="0" u="none" strike="noStrike" dirty="0">
                <a:solidFill>
                  <a:srgbClr val="1F1F1F"/>
                </a:solidFill>
                <a:effectLst/>
                <a:latin typeface="Roboto" panose="02000000000000000000" pitchFamily="2" charset="0"/>
              </a:rPr>
              <a:t> is facing a leadership crisis. Ministry leaders are experiencing burnout, leading to resignations and a potential shortage of passionate individuals to guide vital ministries. </a:t>
            </a:r>
            <a:r>
              <a:rPr lang="en-US" sz="1800" b="0" i="0" u="none" strike="noStrike" dirty="0">
                <a:solidFill>
                  <a:srgbClr val="1F1F1F"/>
                </a:solidFill>
                <a:effectLst/>
                <a:latin typeface="Arial" panose="020B0604020202020204" pitchFamily="34" charset="0"/>
              </a:rPr>
              <a:t> </a:t>
            </a:r>
            <a:r>
              <a:rPr lang="en-US" sz="1800" b="0" i="0" u="none" strike="noStrike" dirty="0">
                <a:solidFill>
                  <a:srgbClr val="1F1F1F"/>
                </a:solidFill>
                <a:effectLst/>
                <a:latin typeface="Roboto" panose="02000000000000000000" pitchFamily="2" charset="0"/>
              </a:rPr>
              <a:t>The purpose of this presentation is to partner with the Director of Ministries to tackle the challenges leading to ministry leader burnout. The objective is to work together to find solutions that will empower leaders to:</a:t>
            </a:r>
          </a:p>
          <a:p>
            <a:pPr rtl="0">
              <a:spcBef>
                <a:spcPts val="0"/>
              </a:spcBef>
              <a:spcAft>
                <a:spcPts val="0"/>
              </a:spcAft>
            </a:pPr>
            <a:endParaRPr lang="en-US" b="0" dirty="0">
              <a:effectLst/>
            </a:endParaRPr>
          </a:p>
          <a:p>
            <a:pPr rtl="0" fontAlgn="base">
              <a:spcBef>
                <a:spcPts val="300"/>
              </a:spcBef>
              <a:spcAft>
                <a:spcPts val="0"/>
              </a:spcAft>
              <a:buFont typeface="Arial" panose="020B0604020202020204" pitchFamily="34" charset="0"/>
              <a:buChar char="•"/>
            </a:pPr>
            <a:r>
              <a:rPr lang="en-US" sz="1800" b="0" i="0" u="none" strike="noStrike" dirty="0">
                <a:solidFill>
                  <a:srgbClr val="1F1F1F"/>
                </a:solidFill>
                <a:effectLst/>
                <a:latin typeface="Roboto" panose="02000000000000000000" pitchFamily="2" charset="0"/>
              </a:rPr>
              <a:t>Thrive in their roles by identifying and addressing the root causes of burnout</a:t>
            </a:r>
          </a:p>
          <a:p>
            <a:pPr rtl="0" fontAlgn="base">
              <a:spcBef>
                <a:spcPts val="300"/>
              </a:spcBef>
              <a:spcAft>
                <a:spcPts val="0"/>
              </a:spcAft>
              <a:buFont typeface="Arial" panose="020B0604020202020204" pitchFamily="34" charset="0"/>
              <a:buChar char="•"/>
            </a:pPr>
            <a:r>
              <a:rPr lang="en-US" sz="1800" b="0" i="0" u="none" strike="noStrike" dirty="0">
                <a:solidFill>
                  <a:srgbClr val="1F1F1F"/>
                </a:solidFill>
                <a:effectLst/>
                <a:latin typeface="Roboto" panose="02000000000000000000" pitchFamily="2" charset="0"/>
              </a:rPr>
              <a:t>Navigate being overwhelmed by developing strategies to help leaders manage their workload effectively, preventing them from feeling overloaded</a:t>
            </a:r>
            <a:endParaRPr lang="en-US" sz="1800" b="0" i="0" u="none" strike="noStrike" dirty="0">
              <a:solidFill>
                <a:srgbClr val="1F1F1F"/>
              </a:solidFill>
              <a:effectLst/>
              <a:latin typeface="Arial" panose="020B0604020202020204" pitchFamily="34" charset="0"/>
            </a:endParaRPr>
          </a:p>
          <a:p>
            <a:pPr rtl="0" fontAlgn="base">
              <a:spcBef>
                <a:spcPts val="0"/>
              </a:spcBef>
              <a:spcAft>
                <a:spcPts val="300"/>
              </a:spcAft>
              <a:buFont typeface="Arial" panose="020B0604020202020204" pitchFamily="34" charset="0"/>
              <a:buChar char="•"/>
            </a:pPr>
            <a:r>
              <a:rPr lang="en-US" sz="1800" b="0" i="0" u="none" strike="noStrike" dirty="0">
                <a:solidFill>
                  <a:srgbClr val="1F1F1F"/>
                </a:solidFill>
                <a:effectLst/>
                <a:latin typeface="Roboto" panose="02000000000000000000" pitchFamily="2" charset="0"/>
              </a:rPr>
              <a:t>Maintain their passion by exploring ways to rekindle the joy of ministry and inspire continued leadership within KF Church</a:t>
            </a:r>
            <a:endParaRPr lang="en-US" sz="1800" b="0" i="0" u="none" strike="noStrike" dirty="0">
              <a:solidFill>
                <a:srgbClr val="1F1F1F"/>
              </a:solidFill>
              <a:effectLst/>
              <a:latin typeface="Arial" panose="020B0604020202020204" pitchFamily="34" charset="0"/>
            </a:endParaRPr>
          </a:p>
          <a:p>
            <a:pPr rtl="0">
              <a:spcBef>
                <a:spcPts val="300"/>
              </a:spcBef>
              <a:spcAft>
                <a:spcPts val="0"/>
              </a:spcAft>
            </a:pPr>
            <a:br>
              <a:rPr lang="en-US" b="0" dirty="0">
                <a:effectLst/>
              </a:rPr>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2</a:t>
            </a:fld>
            <a:endParaRPr lang="en-US" dirty="0"/>
          </a:p>
        </p:txBody>
      </p:sp>
    </p:spTree>
    <p:extLst>
      <p:ext uri="{BB962C8B-B14F-4D97-AF65-F5344CB8AC3E}">
        <p14:creationId xmlns:p14="http://schemas.microsoft.com/office/powerpoint/2010/main" val="1140854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dirty="0">
                <a:solidFill>
                  <a:srgbClr val="0D0D0D"/>
                </a:solidFill>
                <a:effectLst/>
                <a:latin typeface="Roboto" panose="02000000000000000000" pitchFamily="2" charset="0"/>
              </a:rPr>
              <a:t>Consulting encompasses several stages that ultimately result in implementing solutions for clients. </a:t>
            </a:r>
            <a:r>
              <a:rPr lang="en-US" sz="1200" b="0" i="0" u="none" strike="noStrike" dirty="0">
                <a:solidFill>
                  <a:srgbClr val="1F1F1F"/>
                </a:solidFill>
                <a:effectLst/>
                <a:latin typeface="Roboto" panose="02000000000000000000" pitchFamily="2" charset="0"/>
              </a:rPr>
              <a:t>During this presentation, I will demonstrate the stages of the consulting process with KF Church which include:</a:t>
            </a:r>
          </a:p>
          <a:p>
            <a:pPr marL="171450" indent="-171450">
              <a:buFont typeface="Arial" panose="020B0604020202020204" pitchFamily="34" charset="0"/>
              <a:buChar char="•"/>
            </a:pPr>
            <a:r>
              <a:rPr lang="en-US" sz="1200" b="0" i="0" u="none" strike="noStrike" dirty="0">
                <a:solidFill>
                  <a:srgbClr val="1F1F1F"/>
                </a:solidFill>
                <a:effectLst/>
                <a:latin typeface="Roboto" panose="02000000000000000000" pitchFamily="2" charset="0"/>
              </a:rPr>
              <a:t> entry and contracting</a:t>
            </a:r>
          </a:p>
          <a:p>
            <a:pPr marL="171450" indent="-171450">
              <a:buFont typeface="Arial" panose="020B0604020202020204" pitchFamily="34" charset="0"/>
              <a:buChar char="•"/>
            </a:pPr>
            <a:r>
              <a:rPr lang="en-US" sz="1200" b="0" i="0" u="none" strike="noStrike" dirty="0">
                <a:solidFill>
                  <a:srgbClr val="1F1F1F"/>
                </a:solidFill>
                <a:effectLst/>
                <a:latin typeface="Roboto" panose="02000000000000000000" pitchFamily="2" charset="0"/>
              </a:rPr>
              <a:t> data gathering</a:t>
            </a:r>
          </a:p>
          <a:p>
            <a:pPr marL="171450" indent="-171450">
              <a:buFont typeface="Arial" panose="020B0604020202020204" pitchFamily="34" charset="0"/>
              <a:buChar char="•"/>
            </a:pPr>
            <a:r>
              <a:rPr lang="en-US" sz="1200" b="0" i="0" u="none" strike="noStrike" dirty="0">
                <a:solidFill>
                  <a:srgbClr val="1F1F1F"/>
                </a:solidFill>
                <a:effectLst/>
                <a:latin typeface="Roboto" panose="02000000000000000000" pitchFamily="2" charset="0"/>
              </a:rPr>
              <a:t> diagnosis,</a:t>
            </a:r>
          </a:p>
          <a:p>
            <a:pPr marL="171450" indent="-171450">
              <a:buFont typeface="Arial" panose="020B0604020202020204" pitchFamily="34" charset="0"/>
              <a:buChar char="•"/>
            </a:pPr>
            <a:r>
              <a:rPr lang="en-US" sz="1200" b="0" i="0" u="none" strike="noStrike" dirty="0">
                <a:solidFill>
                  <a:srgbClr val="1F1F1F"/>
                </a:solidFill>
                <a:effectLst/>
                <a:latin typeface="Roboto" panose="02000000000000000000" pitchFamily="2" charset="0"/>
              </a:rPr>
              <a:t> feedback</a:t>
            </a:r>
          </a:p>
          <a:p>
            <a:pPr marL="171450" indent="-171450">
              <a:buFont typeface="Arial" panose="020B0604020202020204" pitchFamily="34" charset="0"/>
              <a:buChar char="•"/>
            </a:pPr>
            <a:r>
              <a:rPr lang="en-US" sz="1200" b="0" i="0" u="none" strike="noStrike" dirty="0">
                <a:solidFill>
                  <a:srgbClr val="1F1F1F"/>
                </a:solidFill>
                <a:effectLst/>
                <a:latin typeface="Roboto" panose="02000000000000000000" pitchFamily="2" charset="0"/>
              </a:rPr>
              <a:t> intervention</a:t>
            </a:r>
          </a:p>
          <a:p>
            <a:pPr marL="171450" indent="-171450">
              <a:buFont typeface="Arial" panose="020B0604020202020204" pitchFamily="34" charset="0"/>
              <a:buChar char="•"/>
            </a:pPr>
            <a:r>
              <a:rPr lang="en-US" sz="1200" b="0" i="0" u="none" strike="noStrike" dirty="0">
                <a:solidFill>
                  <a:srgbClr val="1F1F1F"/>
                </a:solidFill>
                <a:effectLst/>
                <a:latin typeface="Roboto" panose="02000000000000000000" pitchFamily="2" charset="0"/>
              </a:rPr>
              <a:t> evaluation and exit </a:t>
            </a:r>
          </a:p>
          <a:p>
            <a:pPr marL="171450" indent="-171450">
              <a:buFont typeface="Arial" panose="020B0604020202020204" pitchFamily="34" charset="0"/>
              <a:buChar char="•"/>
            </a:pPr>
            <a:endParaRPr lang="en-US" sz="1200" b="0" i="0" u="none" strike="noStrike" dirty="0">
              <a:solidFill>
                <a:srgbClr val="1F1F1F"/>
              </a:solidFill>
              <a:effectLst/>
              <a:latin typeface="Roboto" panose="02000000000000000000" pitchFamily="2" charset="0"/>
            </a:endParaRPr>
          </a:p>
          <a:p>
            <a:pPr marL="0" indent="0">
              <a:buFont typeface="Arial" panose="020B0604020202020204" pitchFamily="34" charset="0"/>
              <a:buNone/>
            </a:pPr>
            <a:r>
              <a:rPr lang="en-US" sz="1800" b="0" i="0" u="none" strike="noStrike" dirty="0">
                <a:solidFill>
                  <a:srgbClr val="1F1F1F"/>
                </a:solidFill>
                <a:effectLst/>
                <a:latin typeface="Roboto" panose="02000000000000000000" pitchFamily="2" charset="0"/>
              </a:rPr>
              <a:t>This presentation will also provide an understand of the consulting process and guide you through each stage and the actions I took to support the client.</a:t>
            </a: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3</a:t>
            </a:fld>
            <a:endParaRPr lang="en-US" dirty="0"/>
          </a:p>
        </p:txBody>
      </p:sp>
    </p:spTree>
    <p:extLst>
      <p:ext uri="{BB962C8B-B14F-4D97-AF65-F5344CB8AC3E}">
        <p14:creationId xmlns:p14="http://schemas.microsoft.com/office/powerpoint/2010/main" val="1646144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D0D0D"/>
                </a:solidFill>
                <a:effectLst/>
                <a:latin typeface="Roboto" panose="02000000000000000000" pitchFamily="2" charset="0"/>
              </a:rPr>
              <a:t>During this first phase, the client makes the initial contact with the consultant and details the problem. The objective is to ensure the consultant thoroughly understands the issue at hand and to establish trust. This phase is where you are getting to know each other by conducting interviews with the client to understand the challenges that they are facing, listening to the clients' expectations, and evaluating if it's a case you can take on. Also, the entry and contracting phase provides an opportunity for the consultant to showcase their expertise and communicate their approach plan and define the terms of the client/consultant partnership . </a:t>
            </a:r>
          </a:p>
          <a:p>
            <a:pPr rtl="0">
              <a:spcBef>
                <a:spcPts val="0"/>
              </a:spcBef>
              <a:spcAft>
                <a:spcPts val="0"/>
              </a:spcAft>
            </a:pPr>
            <a:endParaRPr lang="en-US" sz="1800" b="0" i="0" u="none" strike="noStrike" dirty="0">
              <a:solidFill>
                <a:srgbClr val="0D0D0D"/>
              </a:solidFill>
              <a:effectLst/>
              <a:latin typeface="Roboto" panose="02000000000000000000" pitchFamily="2" charset="0"/>
            </a:endParaRPr>
          </a:p>
          <a:p>
            <a:pPr rtl="0">
              <a:spcBef>
                <a:spcPts val="0"/>
              </a:spcBef>
              <a:spcAft>
                <a:spcPts val="0"/>
              </a:spcAft>
            </a:pPr>
            <a:r>
              <a:rPr lang="en-US" sz="1800" b="0" i="0" u="none" strike="noStrike" dirty="0">
                <a:solidFill>
                  <a:srgbClr val="212B36"/>
                </a:solidFill>
                <a:effectLst/>
                <a:latin typeface="Roboto" panose="02000000000000000000" pitchFamily="2" charset="0"/>
              </a:rPr>
              <a:t>During our initial contact, we met remotely to discuss the problem and what the goals were. The Director of Ministries (DOM) at KF Church is needing help keeping ministry leaders in position.  Ministry leaders are experiencing burn out and are ready to step down from leadership and there has been a lack of volunteer engagement. The DOM discussed her concerns and specified the goals she wished to accomplish.</a:t>
            </a:r>
          </a:p>
          <a:p>
            <a:pPr rtl="0">
              <a:spcBef>
                <a:spcPts val="0"/>
              </a:spcBef>
              <a:spcAft>
                <a:spcPts val="0"/>
              </a:spcAft>
            </a:pPr>
            <a:endParaRPr lang="en-US" sz="1800" b="0" i="0" u="none" strike="noStrike" dirty="0">
              <a:solidFill>
                <a:srgbClr val="212B36"/>
              </a:solidFill>
              <a:effectLst/>
              <a:latin typeface="Roboto" panose="02000000000000000000" pitchFamily="2" charset="0"/>
            </a:endParaRPr>
          </a:p>
          <a:p>
            <a:pPr rtl="0">
              <a:spcBef>
                <a:spcPts val="0"/>
              </a:spcBef>
              <a:spcAft>
                <a:spcPts val="0"/>
              </a:spcAft>
            </a:pPr>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4</a:t>
            </a:fld>
            <a:endParaRPr lang="en-US" dirty="0"/>
          </a:p>
        </p:txBody>
      </p:sp>
    </p:spTree>
    <p:extLst>
      <p:ext uri="{BB962C8B-B14F-4D97-AF65-F5344CB8AC3E}">
        <p14:creationId xmlns:p14="http://schemas.microsoft.com/office/powerpoint/2010/main" val="238829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212B36"/>
                </a:solidFill>
                <a:effectLst/>
                <a:latin typeface="Roboto" panose="02000000000000000000" pitchFamily="2" charset="0"/>
              </a:rPr>
              <a:t>The goals that were communicated to me from the client were:</a:t>
            </a:r>
          </a:p>
          <a:p>
            <a:pPr rtl="0">
              <a:spcBef>
                <a:spcPts val="0"/>
              </a:spcBef>
              <a:spcAft>
                <a:spcPts val="0"/>
              </a:spcAft>
            </a:pPr>
            <a:endParaRPr lang="en-US" b="0" dirty="0">
              <a:effectLst/>
            </a:endParaRPr>
          </a:p>
          <a:p>
            <a:pPr rtl="0" fontAlgn="base">
              <a:spcBef>
                <a:spcPts val="300"/>
              </a:spcBef>
              <a:spcAft>
                <a:spcPts val="0"/>
              </a:spcAft>
              <a:buFont typeface="Arial" panose="020B0604020202020204" pitchFamily="34" charset="0"/>
              <a:buChar char="•"/>
            </a:pPr>
            <a:r>
              <a:rPr lang="en-US" sz="1800" b="0" i="0" u="none" strike="noStrike" dirty="0">
                <a:solidFill>
                  <a:srgbClr val="1F1F1F"/>
                </a:solidFill>
                <a:effectLst/>
                <a:latin typeface="Roboto" panose="02000000000000000000" pitchFamily="2" charset="0"/>
              </a:rPr>
              <a:t> Prevent ministry leaders from experiencing burnout by understanding the root causes and exploring the factors contributing to leader fatigue.</a:t>
            </a:r>
            <a:endParaRPr lang="en-US" sz="1800" b="0" i="0" u="none" strike="noStrike" dirty="0">
              <a:solidFill>
                <a:srgbClr val="1F1F1F"/>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sz="1800" b="0" i="0" u="none" strike="noStrike" dirty="0">
                <a:solidFill>
                  <a:srgbClr val="1F1F1F"/>
                </a:solidFill>
                <a:effectLst/>
                <a:latin typeface="Roboto" panose="02000000000000000000" pitchFamily="2" charset="0"/>
              </a:rPr>
              <a:t> Retain the passion in leaders by developing strategies to foster a supportive environment that encourages leaders to flourish in their roles.</a:t>
            </a:r>
            <a:endParaRPr lang="en-US" sz="1800" b="0" i="0" u="none" strike="noStrike" dirty="0">
              <a:solidFill>
                <a:srgbClr val="1F1F1F"/>
              </a:solidFill>
              <a:effectLst/>
              <a:latin typeface="Arial" panose="020B0604020202020204" pitchFamily="34" charset="0"/>
            </a:endParaRPr>
          </a:p>
          <a:p>
            <a:pPr rtl="0" fontAlgn="base">
              <a:spcBef>
                <a:spcPts val="0"/>
              </a:spcBef>
              <a:spcAft>
                <a:spcPts val="300"/>
              </a:spcAft>
              <a:buFont typeface="Arial" panose="020B0604020202020204" pitchFamily="34" charset="0"/>
              <a:buChar char="•"/>
            </a:pPr>
            <a:r>
              <a:rPr lang="en-US" sz="1800" b="0" i="0" u="none" strike="noStrike" dirty="0">
                <a:solidFill>
                  <a:srgbClr val="1F1F1F"/>
                </a:solidFill>
                <a:effectLst/>
                <a:latin typeface="Roboto" panose="02000000000000000000" pitchFamily="2" charset="0"/>
              </a:rPr>
              <a:t> Cultivate thriving ministries by investing in each leader's well-being and equipping them to lead effective ministries within the church </a:t>
            </a:r>
            <a:endParaRPr lang="en-US" sz="1800" b="0" i="0" u="none" strike="noStrike" dirty="0">
              <a:solidFill>
                <a:srgbClr val="1F1F1F"/>
              </a:solidFill>
              <a:effectLst/>
              <a:latin typeface="Arial" panose="020B0604020202020204" pitchFamily="34" charset="0"/>
            </a:endParaRPr>
          </a:p>
          <a:p>
            <a:br>
              <a:rPr lang="en-US" dirty="0"/>
            </a:br>
            <a:r>
              <a:rPr lang="en-US" sz="1800" b="0" i="0" u="none" strike="noStrike" dirty="0">
                <a:solidFill>
                  <a:srgbClr val="1F1F1F"/>
                </a:solidFill>
                <a:effectLst/>
                <a:latin typeface="Roboto" panose="02000000000000000000" pitchFamily="2" charset="0"/>
              </a:rPr>
              <a:t>We mutually agreed upon a twelve-week pro-bono consulting project to diagnose the issues and propose solutions using the stages of the consulting process.</a:t>
            </a:r>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5</a:t>
            </a:fld>
            <a:endParaRPr lang="en-US" dirty="0"/>
          </a:p>
        </p:txBody>
      </p:sp>
    </p:spTree>
    <p:extLst>
      <p:ext uri="{BB962C8B-B14F-4D97-AF65-F5344CB8AC3E}">
        <p14:creationId xmlns:p14="http://schemas.microsoft.com/office/powerpoint/2010/main" val="3574352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1F1F1F"/>
                </a:solidFill>
                <a:effectLst/>
                <a:latin typeface="Roboto" panose="02000000000000000000" pitchFamily="2" charset="0"/>
              </a:rPr>
              <a:t>Collecting data can help get to the root of the underlying problem. Before you start collecting data, you need to have a clear idea of what kind of data you need, why you need it, and how you will use it. The five-step process recommended for gathering data are: determine which method to use, explain what’s being done, prepare for the data collection, collect the data, and analyze the data (Anderson, p. 139).</a:t>
            </a:r>
            <a:endParaRPr lang="en-US" b="0" dirty="0">
              <a:effectLst/>
            </a:endParaRPr>
          </a:p>
          <a:p>
            <a:pPr rtl="0">
              <a:spcBef>
                <a:spcPts val="0"/>
              </a:spcBef>
              <a:spcAft>
                <a:spcPts val="0"/>
              </a:spcAft>
            </a:pPr>
            <a:br>
              <a:rPr lang="en-US" b="0" dirty="0">
                <a:effectLst/>
              </a:rPr>
            </a:br>
            <a:r>
              <a:rPr lang="en-US" sz="1800" b="0" i="0" u="none" strike="noStrike" dirty="0">
                <a:solidFill>
                  <a:srgbClr val="1F1F1F"/>
                </a:solidFill>
                <a:effectLst/>
                <a:latin typeface="Roboto" panose="02000000000000000000" pitchFamily="2" charset="0"/>
              </a:rPr>
              <a:t>The best data collection method depends on your specific needs. For example, The Organizational Development books suggest you may use the following methods: conduct interviews or host focus groups to gain qualitative data and get insight and understanding from individuals within the organization; utilize surveys or questionnaires to collect standardized responses from a larger sample of people; use unobtrusive measures to review the client's reports, policies, or official documents; if appropriate use direct observation to review the client's reports, policies, or official documents to get background information; and use direct observation by observing actual behavior which allows you to gather data by simply watching how others interact with processes or tasks (Anderson, p. 139-140).</a:t>
            </a: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6</a:t>
            </a:fld>
            <a:endParaRPr lang="en-US" dirty="0"/>
          </a:p>
        </p:txBody>
      </p:sp>
    </p:spTree>
    <p:extLst>
      <p:ext uri="{BB962C8B-B14F-4D97-AF65-F5344CB8AC3E}">
        <p14:creationId xmlns:p14="http://schemas.microsoft.com/office/powerpoint/2010/main" val="52654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1F1F1F"/>
                </a:solidFill>
                <a:effectLst/>
                <a:latin typeface="Roboto" panose="02000000000000000000" pitchFamily="2" charset="0"/>
              </a:rPr>
              <a:t>To get to the root of the problem at KF Church involving the leaders, I used interviews, focus groups and surveys/questionnaires.  </a:t>
            </a:r>
            <a:endParaRPr lang="en-US" b="0" dirty="0">
              <a:effectLst/>
            </a:endParaRPr>
          </a:p>
          <a:p>
            <a:pPr rtl="0">
              <a:spcBef>
                <a:spcPts val="0"/>
              </a:spcBef>
              <a:spcAft>
                <a:spcPts val="0"/>
              </a:spcAft>
            </a:pPr>
            <a:br>
              <a:rPr lang="en-US" b="0" dirty="0">
                <a:effectLst/>
              </a:rPr>
            </a:br>
            <a:r>
              <a:rPr lang="en-US" sz="1800" b="1" i="0" u="none" strike="noStrike" dirty="0">
                <a:solidFill>
                  <a:srgbClr val="1F1F1F"/>
                </a:solidFill>
                <a:effectLst/>
                <a:latin typeface="Roboto" panose="02000000000000000000" pitchFamily="2" charset="0"/>
              </a:rPr>
              <a:t>Interviews:</a:t>
            </a:r>
            <a:endParaRPr lang="en-US" b="0" dirty="0">
              <a:effectLst/>
            </a:endParaRPr>
          </a:p>
          <a:p>
            <a:pPr rtl="0">
              <a:spcBef>
                <a:spcPts val="0"/>
              </a:spcBef>
              <a:spcAft>
                <a:spcPts val="0"/>
              </a:spcAft>
            </a:pPr>
            <a:r>
              <a:rPr lang="en-US" sz="1800" b="0" i="0" u="none" strike="noStrike" dirty="0">
                <a:solidFill>
                  <a:srgbClr val="1F1F1F"/>
                </a:solidFill>
                <a:effectLst/>
                <a:latin typeface="Roboto" panose="02000000000000000000" pitchFamily="2" charset="0"/>
              </a:rPr>
              <a:t>Interviews were structured; therefore, I met one-on-one and asked the same question to each ministry leader. During the interview I clearly explained the purpose of the interview and that although I am taking notes, names would not be divulged following the interview. </a:t>
            </a:r>
            <a:endParaRPr lang="en-US" b="0" dirty="0">
              <a:effectLst/>
            </a:endParaRPr>
          </a:p>
          <a:p>
            <a:pPr rtl="0">
              <a:spcBef>
                <a:spcPts val="0"/>
              </a:spcBef>
              <a:spcAft>
                <a:spcPts val="0"/>
              </a:spcAft>
            </a:pPr>
            <a:br>
              <a:rPr lang="en-US" b="0" dirty="0">
                <a:effectLst/>
              </a:rPr>
            </a:br>
            <a:r>
              <a:rPr lang="en-US" sz="1800" b="1" i="0" u="none" strike="noStrike" dirty="0">
                <a:solidFill>
                  <a:srgbClr val="1F1F1F"/>
                </a:solidFill>
                <a:effectLst/>
                <a:latin typeface="Roboto" panose="02000000000000000000" pitchFamily="2" charset="0"/>
              </a:rPr>
              <a:t>Focus groups:</a:t>
            </a:r>
            <a:endParaRPr lang="en-US" b="0" dirty="0">
              <a:effectLst/>
            </a:endParaRPr>
          </a:p>
          <a:p>
            <a:pPr rtl="0">
              <a:spcBef>
                <a:spcPts val="0"/>
              </a:spcBef>
              <a:spcAft>
                <a:spcPts val="0"/>
              </a:spcAft>
            </a:pPr>
            <a:r>
              <a:rPr lang="en-US" sz="1800" b="0" i="0" u="none" strike="noStrike" dirty="0">
                <a:solidFill>
                  <a:srgbClr val="1F1F1F"/>
                </a:solidFill>
                <a:effectLst/>
                <a:latin typeface="Roboto" panose="02000000000000000000" pitchFamily="2" charset="0"/>
              </a:rPr>
              <a:t>Focus groups  were used to meet with a small group of current volunteers and those who previously volunteered, but no longer volunteer. I was careful to use a random selection of people. During the group focus ministry leaders were not invited which allowed volunteers to talk freely and openly without feeling like they should hold back. </a:t>
            </a:r>
            <a:endParaRPr lang="en-US" b="0" dirty="0">
              <a:effectLst/>
            </a:endParaRPr>
          </a:p>
          <a:p>
            <a:pPr rtl="0">
              <a:spcBef>
                <a:spcPts val="0"/>
              </a:spcBef>
              <a:spcAft>
                <a:spcPts val="0"/>
              </a:spcAft>
            </a:pPr>
            <a:br>
              <a:rPr lang="en-US" b="0" dirty="0">
                <a:effectLst/>
              </a:rPr>
            </a:br>
            <a:r>
              <a:rPr lang="en-US" sz="1800" b="1" i="0" u="none" strike="noStrike" dirty="0">
                <a:solidFill>
                  <a:srgbClr val="1F1F1F"/>
                </a:solidFill>
                <a:effectLst/>
                <a:latin typeface="Roboto" panose="02000000000000000000" pitchFamily="2" charset="0"/>
              </a:rPr>
              <a:t>Surveys/Questionnaires </a:t>
            </a:r>
            <a:endParaRPr lang="en-US" b="0" dirty="0">
              <a:effectLst/>
            </a:endParaRPr>
          </a:p>
          <a:p>
            <a:pPr rtl="0">
              <a:spcBef>
                <a:spcPts val="0"/>
              </a:spcBef>
              <a:spcAft>
                <a:spcPts val="0"/>
              </a:spcAft>
            </a:pPr>
            <a:r>
              <a:rPr lang="en-US" sz="1800" b="0" i="0" u="none" strike="noStrike" dirty="0">
                <a:solidFill>
                  <a:srgbClr val="1F1F1F"/>
                </a:solidFill>
                <a:effectLst/>
                <a:latin typeface="Roboto" panose="02000000000000000000" pitchFamily="2" charset="0"/>
              </a:rPr>
              <a:t>Brief surveys/questionnaires were used to gather information from a larger number of ministry volunteers, including those who still volunteer, stopped volunteering and those who have never volunteered.  Participants were able to complete surveys online and submit them anonymously. The form included both 5-point scale questions as well as short answer questions related to their volunteer experience. </a:t>
            </a: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7</a:t>
            </a:fld>
            <a:endParaRPr lang="en-US" dirty="0"/>
          </a:p>
        </p:txBody>
      </p:sp>
    </p:spTree>
    <p:extLst>
      <p:ext uri="{BB962C8B-B14F-4D97-AF65-F5344CB8AC3E}">
        <p14:creationId xmlns:p14="http://schemas.microsoft.com/office/powerpoint/2010/main" val="2697066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1F1F1F"/>
                </a:solidFill>
                <a:effectLst/>
                <a:latin typeface="Roboto" panose="02000000000000000000" pitchFamily="2" charset="0"/>
              </a:rPr>
              <a:t>Several root causes were identified as fueling ministry leader burnout and a lack of participation from volunteers.</a:t>
            </a:r>
            <a:endParaRPr lang="en-US" b="0" dirty="0">
              <a:effectLst/>
            </a:endParaRPr>
          </a:p>
          <a:p>
            <a:pPr rtl="0">
              <a:spcBef>
                <a:spcPts val="0"/>
              </a:spcBef>
              <a:spcAft>
                <a:spcPts val="0"/>
              </a:spcAft>
            </a:pPr>
            <a:br>
              <a:rPr lang="en-US" b="0" dirty="0">
                <a:effectLst/>
              </a:rPr>
            </a:br>
            <a:r>
              <a:rPr lang="en-US" b="1" dirty="0">
                <a:effectLst/>
              </a:rPr>
              <a:t>Ministry</a:t>
            </a:r>
            <a:r>
              <a:rPr lang="en-US" b="0" dirty="0">
                <a:effectLst/>
              </a:rPr>
              <a:t> </a:t>
            </a:r>
            <a:r>
              <a:rPr lang="en-US" sz="1800" b="1" i="0" u="none" strike="noStrike" dirty="0">
                <a:solidFill>
                  <a:srgbClr val="1F1F1F"/>
                </a:solidFill>
                <a:effectLst/>
                <a:latin typeface="Roboto" panose="02000000000000000000" pitchFamily="2" charset="0"/>
              </a:rPr>
              <a:t>Leaders</a:t>
            </a:r>
            <a:endParaRPr lang="en-US" b="0" dirty="0">
              <a:effectLst/>
            </a:endParaRP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were feeling stretched by doing most of the work </a:t>
            </a: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were experiencing a lack of participation from volunteers in the ministry they lead  (no commitment)</a:t>
            </a: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 They often feel unsupported and unappreciated </a:t>
            </a:r>
          </a:p>
          <a:p>
            <a:pPr rtl="0">
              <a:spcBef>
                <a:spcPts val="0"/>
              </a:spcBef>
              <a:spcAft>
                <a:spcPts val="0"/>
              </a:spcAft>
            </a:pPr>
            <a:br>
              <a:rPr lang="en-US" b="0" dirty="0">
                <a:effectLst/>
              </a:rPr>
            </a:br>
            <a:r>
              <a:rPr lang="en-US" sz="1800" b="1" i="0" u="none" strike="noStrike" dirty="0">
                <a:solidFill>
                  <a:srgbClr val="1F1F1F"/>
                </a:solidFill>
                <a:effectLst/>
                <a:latin typeface="Roboto" panose="02000000000000000000" pitchFamily="2" charset="0"/>
              </a:rPr>
              <a:t>Active Volunteers </a:t>
            </a:r>
            <a:endParaRPr lang="en-US" b="0" dirty="0">
              <a:effectLst/>
            </a:endParaRP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felt some leaders was didn’t properly communicate and there  were no clear directives from the leaders</a:t>
            </a: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When they offered to help, leaders were “gate-keeping”</a:t>
            </a: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felt they are put on the schedule every week and not getting breaks </a:t>
            </a:r>
          </a:p>
          <a:p>
            <a:pPr rtl="0">
              <a:spcBef>
                <a:spcPts val="0"/>
              </a:spcBef>
              <a:spcAft>
                <a:spcPts val="0"/>
              </a:spcAft>
            </a:pPr>
            <a:br>
              <a:rPr lang="en-US" b="0" dirty="0">
                <a:effectLst/>
              </a:rPr>
            </a:br>
            <a:r>
              <a:rPr lang="en-US" sz="1800" b="1" i="0" u="none" strike="noStrike" dirty="0">
                <a:solidFill>
                  <a:srgbClr val="1F1F1F"/>
                </a:solidFill>
                <a:effectLst/>
                <a:latin typeface="Roboto" panose="02000000000000000000" pitchFamily="2" charset="0"/>
              </a:rPr>
              <a:t>Inactive Volunteers</a:t>
            </a:r>
            <a:r>
              <a:rPr lang="en-US" sz="1800" b="0" i="0" u="none" strike="noStrike" dirty="0">
                <a:solidFill>
                  <a:srgbClr val="1F1F1F"/>
                </a:solidFill>
                <a:effectLst/>
                <a:latin typeface="Roboto" panose="02000000000000000000" pitchFamily="2" charset="0"/>
              </a:rPr>
              <a:t> (volunteered previously or never volunteered)</a:t>
            </a:r>
            <a:endParaRPr lang="en-US" b="0" dirty="0">
              <a:effectLst/>
            </a:endParaRP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were not active because when they signed up to be a part of the ministry, they were never contacted (no connection made)</a:t>
            </a: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tried to join a ministry, but didn’t feel included or welcomed (cliques) </a:t>
            </a:r>
          </a:p>
          <a:p>
            <a:pPr rtl="0" fontAlgn="base">
              <a:spcBef>
                <a:spcPts val="0"/>
              </a:spcBef>
              <a:spcAft>
                <a:spcPts val="0"/>
              </a:spcAft>
              <a:buFont typeface="+mj-lt"/>
              <a:buAutoNum type="arabicPeriod"/>
            </a:pPr>
            <a:r>
              <a:rPr lang="en-US" sz="1800" b="0" i="0" u="none" strike="noStrike" dirty="0">
                <a:solidFill>
                  <a:srgbClr val="1F1F1F"/>
                </a:solidFill>
                <a:effectLst/>
                <a:latin typeface="Roboto" panose="02000000000000000000" pitchFamily="2" charset="0"/>
              </a:rPr>
              <a:t>They hear the complaints of those who actively volunteering </a:t>
            </a:r>
          </a:p>
          <a:p>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8</a:t>
            </a:fld>
            <a:endParaRPr lang="en-US" dirty="0"/>
          </a:p>
        </p:txBody>
      </p:sp>
    </p:spTree>
    <p:extLst>
      <p:ext uri="{BB962C8B-B14F-4D97-AF65-F5344CB8AC3E}">
        <p14:creationId xmlns:p14="http://schemas.microsoft.com/office/powerpoint/2010/main" val="788184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300"/>
              </a:spcBef>
              <a:spcAft>
                <a:spcPts val="0"/>
              </a:spcAft>
            </a:pPr>
            <a:r>
              <a:rPr lang="en-US" sz="1800" b="0" i="0" u="none" strike="noStrike" dirty="0">
                <a:solidFill>
                  <a:srgbClr val="1F1F1F"/>
                </a:solidFill>
                <a:effectLst/>
                <a:latin typeface="Arial" panose="020B0604020202020204" pitchFamily="34" charset="0"/>
              </a:rPr>
              <a:t>This stage focuses on getting to the bottom of the client's problems. It requires doing a deep dive into all the data gathered to understand what's causing the issues. This means analyzing everything closely, figuring out what it all means, and choosing the most relevant information to address with the client. The </a:t>
            </a:r>
            <a:r>
              <a:rPr lang="en-US" sz="1800" b="1" i="0" u="none" strike="noStrike" dirty="0">
                <a:solidFill>
                  <a:srgbClr val="1F1F1F"/>
                </a:solidFill>
                <a:effectLst/>
                <a:latin typeface="Arial" panose="020B0604020202020204" pitchFamily="34" charset="0"/>
              </a:rPr>
              <a:t>deductive process</a:t>
            </a:r>
            <a:r>
              <a:rPr lang="en-US" sz="1800" b="0" i="0" u="none" strike="noStrike" dirty="0">
                <a:solidFill>
                  <a:srgbClr val="1F1F1F"/>
                </a:solidFill>
                <a:effectLst/>
                <a:latin typeface="Arial" panose="020B0604020202020204" pitchFamily="34" charset="0"/>
              </a:rPr>
              <a:t> is a popular method to use to analyze surveys and interviews (Anderson, p. 174).  The deductive process helps with sorting, interpretation, and communicating with the client (Anderson, p. 175).  To specifically select what problems to communicate, these five principles should be used: relevance, influence or manageable, descriptive, selective, and sufficient and specific. </a:t>
            </a:r>
            <a:endParaRPr lang="en-US" b="0" dirty="0">
              <a:effectLst/>
            </a:endParaRPr>
          </a:p>
          <a:p>
            <a:pPr rtl="0">
              <a:spcBef>
                <a:spcPts val="0"/>
              </a:spcBef>
              <a:spcAft>
                <a:spcPts val="0"/>
              </a:spcAft>
            </a:pPr>
            <a:br>
              <a:rPr lang="en-US" b="0" dirty="0">
                <a:effectLst/>
              </a:rPr>
            </a:br>
            <a:r>
              <a:rPr lang="en-US" sz="1800" b="1" i="0" u="none" strike="noStrike" dirty="0">
                <a:solidFill>
                  <a:srgbClr val="0D0D0D"/>
                </a:solidFill>
                <a:effectLst/>
                <a:latin typeface="Roboto" panose="02000000000000000000" pitchFamily="2" charset="0"/>
              </a:rPr>
              <a:t>Relevant -</a:t>
            </a:r>
            <a:r>
              <a:rPr lang="en-US" sz="1800" b="0" i="0" u="none" strike="noStrike" dirty="0">
                <a:solidFill>
                  <a:srgbClr val="0D0D0D"/>
                </a:solidFill>
                <a:effectLst/>
                <a:latin typeface="Roboto" panose="02000000000000000000" pitchFamily="2" charset="0"/>
              </a:rPr>
              <a:t> </a:t>
            </a:r>
            <a:r>
              <a:rPr lang="en-US" sz="1800" b="0" i="0" u="none" strike="noStrike" dirty="0">
                <a:solidFill>
                  <a:srgbClr val="1F1F1F"/>
                </a:solidFill>
                <a:effectLst/>
                <a:latin typeface="Arial" panose="020B0604020202020204" pitchFamily="34" charset="0"/>
              </a:rPr>
              <a:t>By analyzing interview notes, focus group discussions, and survey/questionnaire results, I was able to present the most relevant factors contributing to leaders feeling overwhelmed and volunteers not being active in ministry. </a:t>
            </a:r>
            <a:endParaRPr lang="en-US" b="0" dirty="0">
              <a:effectLst/>
            </a:endParaRPr>
          </a:p>
          <a:p>
            <a:pPr rtl="0">
              <a:spcBef>
                <a:spcPts val="0"/>
              </a:spcBef>
              <a:spcAft>
                <a:spcPts val="0"/>
              </a:spcAft>
            </a:pPr>
            <a:br>
              <a:rPr lang="en-US" b="0" dirty="0">
                <a:effectLst/>
              </a:rPr>
            </a:br>
            <a:r>
              <a:rPr lang="en-US" sz="1800" b="1" i="0" u="none" strike="noStrike" dirty="0">
                <a:solidFill>
                  <a:srgbClr val="0D0D0D"/>
                </a:solidFill>
                <a:effectLst/>
                <a:latin typeface="Arial" panose="020B0604020202020204" pitchFamily="34" charset="0"/>
              </a:rPr>
              <a:t>Influenceable or Manageable</a:t>
            </a:r>
            <a:r>
              <a:rPr lang="en-US" sz="1800" b="0" i="0" u="none" strike="noStrike" dirty="0">
                <a:solidFill>
                  <a:srgbClr val="0D0D0D"/>
                </a:solidFill>
                <a:effectLst/>
                <a:latin typeface="Arial" panose="020B0604020202020204" pitchFamily="34" charset="0"/>
              </a:rPr>
              <a:t> - I identified processes and procedures that can be improved to help take the stress off of leaders and recruit more volunteers.</a:t>
            </a:r>
            <a:endParaRPr lang="en-US" b="0" dirty="0">
              <a:effectLst/>
            </a:endParaRPr>
          </a:p>
          <a:p>
            <a:pPr rtl="0">
              <a:spcBef>
                <a:spcPts val="0"/>
              </a:spcBef>
              <a:spcAft>
                <a:spcPts val="0"/>
              </a:spcAft>
            </a:pPr>
            <a:br>
              <a:rPr lang="en-US" b="0" dirty="0">
                <a:effectLst/>
              </a:rPr>
            </a:br>
            <a:r>
              <a:rPr lang="en-US" sz="1800" b="1" i="0" u="none" strike="noStrike" dirty="0">
                <a:solidFill>
                  <a:srgbClr val="0D0D0D"/>
                </a:solidFill>
                <a:effectLst/>
                <a:latin typeface="Arial" panose="020B0604020202020204" pitchFamily="34" charset="0"/>
              </a:rPr>
              <a:t>Descriptive </a:t>
            </a:r>
            <a:r>
              <a:rPr lang="en-US" sz="1800" b="0" i="0" u="none" strike="noStrike" dirty="0">
                <a:solidFill>
                  <a:srgbClr val="0D0D0D"/>
                </a:solidFill>
                <a:effectLst/>
                <a:latin typeface="Arial" panose="020B0604020202020204" pitchFamily="34" charset="0"/>
              </a:rPr>
              <a:t>- I used descriptive statements such as “I heard” when providing the clients with information from the interviews and focus group discussions. </a:t>
            </a:r>
            <a:endParaRPr lang="en-US" b="0" dirty="0">
              <a:effectLst/>
            </a:endParaRPr>
          </a:p>
          <a:p>
            <a:pPr rtl="0">
              <a:spcBef>
                <a:spcPts val="0"/>
              </a:spcBef>
              <a:spcAft>
                <a:spcPts val="0"/>
              </a:spcAft>
            </a:pPr>
            <a:br>
              <a:rPr lang="en-US" b="0" dirty="0">
                <a:effectLst/>
              </a:rPr>
            </a:br>
            <a:r>
              <a:rPr lang="en-US" sz="1800" b="1" i="0" u="none" strike="noStrike" dirty="0">
                <a:solidFill>
                  <a:srgbClr val="0D0D0D"/>
                </a:solidFill>
                <a:effectLst/>
                <a:latin typeface="Arial" panose="020B0604020202020204" pitchFamily="34" charset="0"/>
              </a:rPr>
              <a:t>Selective</a:t>
            </a:r>
            <a:r>
              <a:rPr lang="en-US" sz="1800" b="0" i="0" u="none" strike="noStrike" dirty="0">
                <a:solidFill>
                  <a:srgbClr val="0D0D0D"/>
                </a:solidFill>
                <a:effectLst/>
                <a:latin typeface="Arial" panose="020B0604020202020204" pitchFamily="34" charset="0"/>
              </a:rPr>
              <a:t> -</a:t>
            </a:r>
            <a:r>
              <a:rPr lang="en-US" sz="1800" b="1" i="0" u="none" strike="noStrike" dirty="0">
                <a:solidFill>
                  <a:srgbClr val="0D0D0D"/>
                </a:solidFill>
                <a:effectLst/>
                <a:latin typeface="Arial" panose="020B0604020202020204" pitchFamily="34" charset="0"/>
              </a:rPr>
              <a:t> </a:t>
            </a:r>
            <a:r>
              <a:rPr lang="en-US" sz="1800" b="0" i="0" u="none" strike="noStrike" dirty="0">
                <a:solidFill>
                  <a:srgbClr val="1F1F1F"/>
                </a:solidFill>
                <a:effectLst/>
                <a:latin typeface="Arial" panose="020B0604020202020204" pitchFamily="34" charset="0"/>
              </a:rPr>
              <a:t>To ensure the client received the most impactful information, I presented only the data most relevant to developing real solutions for the client. </a:t>
            </a:r>
            <a:endParaRPr lang="en-US" b="0" dirty="0">
              <a:effectLst/>
            </a:endParaRPr>
          </a:p>
          <a:p>
            <a:br>
              <a:rPr lang="en-US" b="0" dirty="0">
                <a:effectLst/>
              </a:rPr>
            </a:br>
            <a:r>
              <a:rPr lang="en-US" sz="1800" b="1" i="0" u="none" strike="noStrike" dirty="0">
                <a:solidFill>
                  <a:srgbClr val="0D0D0D"/>
                </a:solidFill>
                <a:effectLst/>
                <a:latin typeface="Arial" panose="020B0604020202020204" pitchFamily="34" charset="0"/>
              </a:rPr>
              <a:t>Sufficient and specific</a:t>
            </a:r>
            <a:r>
              <a:rPr lang="en-US" sz="1800" b="0" i="0" u="none" strike="noStrike" dirty="0">
                <a:solidFill>
                  <a:srgbClr val="0D0D0D"/>
                </a:solidFill>
                <a:effectLst/>
                <a:latin typeface="Arial" panose="020B0604020202020204" pitchFamily="34" charset="0"/>
              </a:rPr>
              <a:t> - I avoided using vague language when discussing ministry concerns. </a:t>
            </a:r>
            <a:r>
              <a:rPr lang="en-US" sz="1800" b="0" i="0" u="none" strike="noStrike" dirty="0">
                <a:solidFill>
                  <a:srgbClr val="1F1F1F"/>
                </a:solidFill>
                <a:effectLst/>
                <a:latin typeface="Arial" panose="020B0604020202020204" pitchFamily="34" charset="0"/>
              </a:rPr>
              <a:t>To ensure clarity, I used specific language to pinpoint the ministry's needs.</a:t>
            </a:r>
            <a:endParaRPr lang="en-US" dirty="0"/>
          </a:p>
        </p:txBody>
      </p:sp>
      <p:sp>
        <p:nvSpPr>
          <p:cNvPr id="4" name="Slide Number Placeholder 3"/>
          <p:cNvSpPr>
            <a:spLocks noGrp="1"/>
          </p:cNvSpPr>
          <p:nvPr>
            <p:ph type="sldNum" sz="quarter" idx="5"/>
          </p:nvPr>
        </p:nvSpPr>
        <p:spPr/>
        <p:txBody>
          <a:bodyPr/>
          <a:lstStyle/>
          <a:p>
            <a:fld id="{3CFA0038-7055-434C-B6C4-B8C69565C600}" type="slidenum">
              <a:rPr lang="en-US" smtClean="0"/>
              <a:t>9</a:t>
            </a:fld>
            <a:endParaRPr lang="en-US" dirty="0"/>
          </a:p>
        </p:txBody>
      </p:sp>
    </p:spTree>
    <p:extLst>
      <p:ext uri="{BB962C8B-B14F-4D97-AF65-F5344CB8AC3E}">
        <p14:creationId xmlns:p14="http://schemas.microsoft.com/office/powerpoint/2010/main" val="258961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0" y="4288"/>
            <a:ext cx="12192000" cy="4618512"/>
          </a:xfrm>
          <a:solidFill>
            <a:schemeClr val="bg1">
              <a:lumMod val="95000"/>
            </a:schemeClr>
          </a:solidFill>
        </p:spPr>
        <p:txBody>
          <a:bodyPr/>
          <a:lstStyle/>
          <a:p>
            <a:r>
              <a:rPr lang="en-US"/>
              <a:t>Click icon to add picture</a:t>
            </a:r>
            <a:endParaRPr lang="en-US" dirty="0"/>
          </a:p>
        </p:txBody>
      </p:sp>
      <p:sp>
        <p:nvSpPr>
          <p:cNvPr id="2" name="Rectangle 1">
            <a:extLst>
              <a:ext uri="{FF2B5EF4-FFF2-40B4-BE49-F238E27FC236}">
                <a16:creationId xmlns:a16="http://schemas.microsoft.com/office/drawing/2014/main" id="{BB940F57-02B1-4B56-8BA7-24557BFCBB01}"/>
              </a:ext>
            </a:extLst>
          </p:cNvPr>
          <p:cNvSpPr/>
          <p:nvPr userDrawn="1"/>
        </p:nvSpPr>
        <p:spPr>
          <a:xfrm>
            <a:off x="0" y="4622800"/>
            <a:ext cx="12192000" cy="2230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838199" y="5037721"/>
            <a:ext cx="9575801" cy="891250"/>
          </a:xfrm>
        </p:spPr>
        <p:txBody>
          <a:bodyPr anchor="t">
            <a:noAutofit/>
          </a:bodyPr>
          <a:lstStyle>
            <a:lvl1pPr>
              <a:defRPr sz="500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838200" y="6125744"/>
            <a:ext cx="9575800" cy="338549"/>
          </a:xfrm>
        </p:spPr>
        <p:txBody>
          <a:bodyPr>
            <a:normAutofit/>
          </a:bodyPr>
          <a:lstStyle>
            <a:lvl1pPr marL="0" indent="0">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2079137" y="4855144"/>
            <a:ext cx="0"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39946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lide Divider with Image">
    <p:bg>
      <p:bgPr>
        <a:solidFill>
          <a:schemeClr val="accent1"/>
        </a:solidFill>
        <a:effectLst/>
      </p:bgPr>
    </p:bg>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12192000" cy="6853712"/>
          </a:xfrm>
          <a:solidFill>
            <a:schemeClr val="bg1">
              <a:lumMod val="95000"/>
            </a:schemeClr>
          </a:solidFill>
        </p:spPr>
        <p:txBody>
          <a:bodyPr/>
          <a:lstStyle/>
          <a:p>
            <a:r>
              <a:rPr lang="en-US"/>
              <a:t>Click icon to add picture</a:t>
            </a:r>
            <a:endParaRPr lang="en-US" dirty="0"/>
          </a:p>
        </p:txBody>
      </p:sp>
      <p:sp>
        <p:nvSpPr>
          <p:cNvPr id="2" name="Rectangle 1" title="Decorative"/>
          <p:cNvSpPr/>
          <p:nvPr userDrawn="1"/>
        </p:nvSpPr>
        <p:spPr>
          <a:xfrm>
            <a:off x="4769712" y="3138616"/>
            <a:ext cx="7422288" cy="32127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5114413" y="4304207"/>
            <a:ext cx="6439156" cy="891250"/>
          </a:xfrm>
        </p:spPr>
        <p:txBody>
          <a:bodyPr anchor="t">
            <a:noAutofit/>
          </a:bodyPr>
          <a:lstStyle>
            <a:lvl1pPr>
              <a:defRPr sz="5000" b="1">
                <a:solidFill>
                  <a:schemeClr val="bg1"/>
                </a:solidFill>
                <a:latin typeface="+mj-lt"/>
              </a:defRPr>
            </a:lvl1pPr>
          </a:lstStyle>
          <a:p>
            <a:r>
              <a:rPr lang="en-US" dirty="0"/>
              <a:t>CLICK TO ADD TITLE</a:t>
            </a:r>
          </a:p>
        </p:txBody>
      </p:sp>
      <p:sp>
        <p:nvSpPr>
          <p:cNvPr id="9" name="Text Placeholder 12">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5114413" y="5505120"/>
            <a:ext cx="6439155" cy="338549"/>
          </a:xfrm>
        </p:spPr>
        <p:txBody>
          <a:bodyPr>
            <a:normAutofit/>
          </a:bodyPr>
          <a:lstStyle>
            <a:lvl1pPr marL="0" indent="0">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rot="16200000" flipV="1">
            <a:off x="6208815" y="4226947"/>
            <a:ext cx="1"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4235650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Divider 2">
    <p:bg>
      <p:bgPr>
        <a:solidFill>
          <a:schemeClr val="accent1"/>
        </a:solidFill>
        <a:effectLst/>
      </p:bgPr>
    </p:bg>
    <p:spTree>
      <p:nvGrpSpPr>
        <p:cNvPr id="1" name=""/>
        <p:cNvGrpSpPr/>
        <p:nvPr/>
      </p:nvGrpSpPr>
      <p:grpSpPr>
        <a:xfrm>
          <a:off x="0" y="0"/>
          <a:ext cx="0" cy="0"/>
          <a:chOff x="0" y="0"/>
          <a:chExt cx="0" cy="0"/>
        </a:xfrm>
      </p:grpSpPr>
      <p:sp>
        <p:nvSpPr>
          <p:cNvPr id="6"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12192000" cy="6853712"/>
          </a:xfrm>
          <a:solidFill>
            <a:schemeClr val="bg1">
              <a:lumMod val="95000"/>
            </a:schemeClr>
          </a:solidFill>
        </p:spPr>
        <p:txBody>
          <a:bodyPr/>
          <a:lstStyle/>
          <a:p>
            <a:r>
              <a:rPr lang="en-US"/>
              <a:t>Click icon to add picture</a:t>
            </a:r>
            <a:endParaRPr lang="en-US" dirty="0"/>
          </a:p>
        </p:txBody>
      </p:sp>
      <p:sp>
        <p:nvSpPr>
          <p:cNvPr id="2" name="Rectangle 1" title="Decorative"/>
          <p:cNvSpPr/>
          <p:nvPr userDrawn="1"/>
        </p:nvSpPr>
        <p:spPr>
          <a:xfrm>
            <a:off x="0" y="4387695"/>
            <a:ext cx="12192000" cy="219678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510821" y="4395670"/>
            <a:ext cx="6826342" cy="2188805"/>
          </a:xfrm>
        </p:spPr>
        <p:txBody>
          <a:bodyPr rIns="457200" anchor="ctr">
            <a:noAutofit/>
          </a:bodyPr>
          <a:lstStyle>
            <a:lvl1pPr algn="r">
              <a:defRPr sz="5000" b="1">
                <a:solidFill>
                  <a:schemeClr val="bg1"/>
                </a:solidFill>
                <a:latin typeface="+mj-lt"/>
              </a:defRPr>
            </a:lvl1pPr>
          </a:lstStyle>
          <a:p>
            <a:r>
              <a:rPr lang="en-US" dirty="0"/>
              <a:t>CLICK TO ADD TITLE</a:t>
            </a:r>
          </a:p>
        </p:txBody>
      </p:sp>
      <p:sp>
        <p:nvSpPr>
          <p:cNvPr id="12" name="Text Placeholder 12">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7337164" y="4387695"/>
            <a:ext cx="4527458" cy="2196780"/>
          </a:xfrm>
          <a:noFill/>
        </p:spPr>
        <p:txBody>
          <a:bodyPr lIns="274320" tIns="182880" rIns="182880" bIns="182880" anchor="ctr">
            <a:normAutofit/>
          </a:bodyPr>
          <a:lstStyle>
            <a:lvl1pPr marL="0" indent="0">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13" name="Shape 62" title="Decorative">
            <a:extLst>
              <a:ext uri="{FF2B5EF4-FFF2-40B4-BE49-F238E27FC236}">
                <a16:creationId xmlns:a16="http://schemas.microsoft.com/office/drawing/2014/main" id="{E1A23DB6-E067-4A30-8C4B-98B452428518}"/>
              </a:ext>
            </a:extLst>
          </p:cNvPr>
          <p:cNvSpPr/>
          <p:nvPr userDrawn="1"/>
        </p:nvSpPr>
        <p:spPr>
          <a:xfrm flipV="1">
            <a:off x="7337163" y="4742580"/>
            <a:ext cx="1" cy="1494984"/>
          </a:xfrm>
          <a:prstGeom prst="line">
            <a:avLst/>
          </a:prstGeom>
          <a:ln w="76200">
            <a:solidFill>
              <a:schemeClr val="bg1"/>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93417881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826626" y="3727361"/>
            <a:ext cx="2275389" cy="1025525"/>
          </a:xfrm>
          <a:noFill/>
        </p:spPr>
        <p:txBody>
          <a:bodyPr vert="horz" lIns="0" tIns="45720" rIns="91440" bIns="0" rtlCol="0" anchor="b">
            <a:noAutofit/>
          </a:bodyPr>
          <a:lstStyle>
            <a:lvl1pPr>
              <a:defRPr lang="en-US" sz="5000" b="1">
                <a:solidFill>
                  <a:schemeClr val="tx2"/>
                </a:solidFill>
                <a:latin typeface="+mj-lt"/>
              </a:defRPr>
            </a:lvl1pPr>
          </a:lstStyle>
          <a:p>
            <a:pPr marL="0" lvl="0"/>
            <a:r>
              <a:rPr lang="en-US" dirty="0"/>
              <a:t>Agenda</a:t>
            </a:r>
          </a:p>
        </p:txBody>
      </p:sp>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8634413" y="812800"/>
            <a:ext cx="3557587" cy="5232400"/>
          </a:xfrm>
        </p:spPr>
        <p:txBody>
          <a:bodyPr/>
          <a:lstStyle/>
          <a:p>
            <a:r>
              <a:rPr lang="en-US"/>
              <a:t>Click icon to add picture</a:t>
            </a:r>
            <a:endParaRPr lang="en-US"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4155313" y="879710"/>
            <a:ext cx="4294206" cy="755650"/>
          </a:xfrm>
        </p:spPr>
        <p:txBody>
          <a:bodyPr anchor="ctr">
            <a:normAutofit/>
          </a:bodyPr>
          <a:lstStyle>
            <a:lvl1pPr marL="0" indent="0">
              <a:buNone/>
              <a:defRPr sz="16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4155313" y="1956155"/>
            <a:ext cx="4294206"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4155313" y="3032600"/>
            <a:ext cx="4294206"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4155313" y="4109045"/>
            <a:ext cx="4294206"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4155313" y="5185490"/>
            <a:ext cx="4294206"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42" name="Shape 62" title="Decorative">
            <a:extLst>
              <a:ext uri="{FF2B5EF4-FFF2-40B4-BE49-F238E27FC236}">
                <a16:creationId xmlns:a16="http://schemas.microsoft.com/office/drawing/2014/main" id="{2683CBB0-468F-4DD2-853B-FBFFA91B662E}"/>
              </a:ext>
            </a:extLst>
          </p:cNvPr>
          <p:cNvSpPr/>
          <p:nvPr userDrawn="1"/>
        </p:nvSpPr>
        <p:spPr>
          <a:xfrm rot="16200000" flipV="1">
            <a:off x="1791782" y="3899540"/>
            <a:ext cx="0" cy="1930310"/>
          </a:xfrm>
          <a:prstGeom prst="line">
            <a:avLst/>
          </a:prstGeom>
          <a:ln w="76200">
            <a:solidFill>
              <a:schemeClr val="accent1">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226060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Custom Layout">
    <p:bg>
      <p:bgPr>
        <a:solidFill>
          <a:schemeClr val="bg1"/>
        </a:solidFill>
        <a:effectLst/>
      </p:bgPr>
    </p:bg>
    <p:spTree>
      <p:nvGrpSpPr>
        <p:cNvPr id="1" name=""/>
        <p:cNvGrpSpPr/>
        <p:nvPr/>
      </p:nvGrpSpPr>
      <p:grpSpPr>
        <a:xfrm>
          <a:off x="0" y="0"/>
          <a:ext cx="0" cy="0"/>
          <a:chOff x="0" y="0"/>
          <a:chExt cx="0" cy="0"/>
        </a:xfrm>
      </p:grpSpPr>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361244" y="2225040"/>
            <a:ext cx="4536079" cy="4632960"/>
          </a:xfrm>
        </p:spPr>
        <p:txBody>
          <a:bodyPr/>
          <a:lstStyle/>
          <a:p>
            <a:r>
              <a:rPr lang="en-US"/>
              <a:t>Click icon to add picture</a:t>
            </a:r>
            <a:endParaRPr lang="en-US"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5121031" y="2055335"/>
            <a:ext cx="4294206" cy="755650"/>
          </a:xfrm>
        </p:spPr>
        <p:txBody>
          <a:bodyPr anchor="ctr">
            <a:normAutofit/>
          </a:bodyPr>
          <a:lstStyle>
            <a:lvl1pPr marL="0" indent="0">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5121031" y="2782449"/>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5121031" y="4352427"/>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5121031" y="3567438"/>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5121031" y="5137415"/>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 name="Rectangle 2" title="Decorative">
            <a:extLst>
              <a:ext uri="{FF2B5EF4-FFF2-40B4-BE49-F238E27FC236}">
                <a16:creationId xmlns:a16="http://schemas.microsoft.com/office/drawing/2014/main" id="{E2F3CED5-D6C7-4A0B-B731-FDB78F4E3341}"/>
              </a:ext>
            </a:extLst>
          </p:cNvPr>
          <p:cNvSpPr/>
          <p:nvPr userDrawn="1"/>
        </p:nvSpPr>
        <p:spPr>
          <a:xfrm>
            <a:off x="353385" y="0"/>
            <a:ext cx="4572513" cy="2059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hape 62" title="Decorative">
            <a:extLst>
              <a:ext uri="{FF2B5EF4-FFF2-40B4-BE49-F238E27FC236}">
                <a16:creationId xmlns:a16="http://schemas.microsoft.com/office/drawing/2014/main" id="{2683CBB0-468F-4DD2-853B-FBFFA91B662E}"/>
              </a:ext>
            </a:extLst>
          </p:cNvPr>
          <p:cNvSpPr/>
          <p:nvPr userDrawn="1"/>
        </p:nvSpPr>
        <p:spPr>
          <a:xfrm rot="16200000" flipV="1">
            <a:off x="1560255" y="445140"/>
            <a:ext cx="0" cy="1930310"/>
          </a:xfrm>
          <a:prstGeom prst="line">
            <a:avLst/>
          </a:prstGeom>
          <a:ln w="76200">
            <a:solidFill>
              <a:schemeClr val="accent2">
                <a:lumMod val="75000"/>
                <a:lumOff val="25000"/>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13"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595100" y="192385"/>
            <a:ext cx="2275389" cy="1025525"/>
          </a:xfrm>
          <a:noFill/>
        </p:spPr>
        <p:txBody>
          <a:bodyPr vert="horz" lIns="0" tIns="45720" rIns="91440" bIns="0" rtlCol="0" anchor="b">
            <a:noAutofit/>
          </a:bodyPr>
          <a:lstStyle>
            <a:lvl1pPr>
              <a:defRPr lang="en-US" sz="5000" b="1">
                <a:solidFill>
                  <a:schemeClr val="bg1"/>
                </a:solidFill>
                <a:latin typeface="+mj-lt"/>
              </a:defRPr>
            </a:lvl1pPr>
          </a:lstStyle>
          <a:p>
            <a:pPr marL="0" lvl="0"/>
            <a:r>
              <a:rPr lang="en-US" dirty="0"/>
              <a:t>Agenda</a:t>
            </a:r>
          </a:p>
        </p:txBody>
      </p:sp>
    </p:spTree>
    <p:extLst>
      <p:ext uri="{BB962C8B-B14F-4D97-AF65-F5344CB8AC3E}">
        <p14:creationId xmlns:p14="http://schemas.microsoft.com/office/powerpoint/2010/main" val="2595043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1_Custom Layout">
    <p:bg>
      <p:bgPr>
        <a:solidFill>
          <a:schemeClr val="bg1"/>
        </a:solidFill>
        <a:effectLst/>
      </p:bgPr>
    </p:bg>
    <p:spTree>
      <p:nvGrpSpPr>
        <p:cNvPr id="1" name=""/>
        <p:cNvGrpSpPr/>
        <p:nvPr/>
      </p:nvGrpSpPr>
      <p:grpSpPr>
        <a:xfrm>
          <a:off x="0" y="0"/>
          <a:ext cx="0" cy="0"/>
          <a:chOff x="0" y="0"/>
          <a:chExt cx="0" cy="0"/>
        </a:xfrm>
      </p:grpSpPr>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6264877" y="0"/>
            <a:ext cx="5927124" cy="6858000"/>
          </a:xfrm>
        </p:spPr>
        <p:txBody>
          <a:bodyPr/>
          <a:lstStyle/>
          <a:p>
            <a:r>
              <a:rPr lang="en-US"/>
              <a:t>Click icon to add picture</a:t>
            </a:r>
            <a:endParaRPr lang="en-US"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471529" y="2348736"/>
            <a:ext cx="4294206" cy="755650"/>
          </a:xfrm>
        </p:spPr>
        <p:txBody>
          <a:bodyPr anchor="ctr">
            <a:normAutofit/>
          </a:bodyPr>
          <a:lstStyle>
            <a:lvl1pPr marL="0" indent="0">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471529" y="3075850"/>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471529" y="4645828"/>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471529" y="3860839"/>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471529" y="5430816"/>
            <a:ext cx="4294206" cy="755650"/>
          </a:xfrm>
        </p:spPr>
        <p:txBody>
          <a:bodyPr anchor="ctr">
            <a:normAutofit/>
          </a:bodyPr>
          <a:lstStyle>
            <a:lvl1pPr marL="0" indent="0">
              <a:spcBef>
                <a:spcPts val="0"/>
              </a:spcBef>
              <a:buNone/>
              <a:defRPr sz="1400">
                <a:solidFill>
                  <a:schemeClr val="tx2"/>
                </a:solidFill>
                <a:latin typeface="+mn-lt"/>
                <a:cs typeface="Arial" panose="020B0604020202020204" pitchFamily="34" charset="0"/>
              </a:defRPr>
            </a:lvl1pPr>
            <a:lvl2pPr marL="457200" indent="0">
              <a:buNone/>
              <a:defRPr/>
            </a:lvl2pPr>
          </a:lstStyle>
          <a:p>
            <a:pPr lvl="0"/>
            <a:r>
              <a:rPr lang="en-US" dirty="0"/>
              <a:t>Click to edit Master </a:t>
            </a:r>
            <a:br>
              <a:rPr lang="en-US" dirty="0"/>
            </a:br>
            <a:r>
              <a:rPr lang="en-US" dirty="0"/>
              <a:t>text styles</a:t>
            </a:r>
          </a:p>
        </p:txBody>
      </p:sp>
      <p:sp>
        <p:nvSpPr>
          <p:cNvPr id="3" name="Rectangle 2" title="Decorative">
            <a:extLst>
              <a:ext uri="{FF2B5EF4-FFF2-40B4-BE49-F238E27FC236}">
                <a16:creationId xmlns:a16="http://schemas.microsoft.com/office/drawing/2014/main" id="{E2F3CED5-D6C7-4A0B-B731-FDB78F4E3341}"/>
              </a:ext>
            </a:extLst>
          </p:cNvPr>
          <p:cNvSpPr/>
          <p:nvPr userDrawn="1"/>
        </p:nvSpPr>
        <p:spPr>
          <a:xfrm>
            <a:off x="353385" y="0"/>
            <a:ext cx="4572513" cy="2059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hape 62" title="Decorative">
            <a:extLst>
              <a:ext uri="{FF2B5EF4-FFF2-40B4-BE49-F238E27FC236}">
                <a16:creationId xmlns:a16="http://schemas.microsoft.com/office/drawing/2014/main" id="{2683CBB0-468F-4DD2-853B-FBFFA91B662E}"/>
              </a:ext>
            </a:extLst>
          </p:cNvPr>
          <p:cNvSpPr/>
          <p:nvPr userDrawn="1"/>
        </p:nvSpPr>
        <p:spPr>
          <a:xfrm rot="16200000" flipV="1">
            <a:off x="1560255" y="445140"/>
            <a:ext cx="0" cy="1930310"/>
          </a:xfrm>
          <a:prstGeom prst="line">
            <a:avLst/>
          </a:prstGeom>
          <a:ln w="76200">
            <a:solidFill>
              <a:schemeClr val="accent1">
                <a:lumMod val="60000"/>
                <a:lumOff val="40000"/>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13"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595100" y="192385"/>
            <a:ext cx="2275389" cy="1025525"/>
          </a:xfrm>
          <a:noFill/>
        </p:spPr>
        <p:txBody>
          <a:bodyPr vert="horz" lIns="0" tIns="45720" rIns="91440" bIns="0" rtlCol="0" anchor="b">
            <a:noAutofit/>
          </a:bodyPr>
          <a:lstStyle>
            <a:lvl1pPr>
              <a:defRPr lang="en-US" sz="5000" b="1">
                <a:solidFill>
                  <a:schemeClr val="bg1"/>
                </a:solidFill>
                <a:latin typeface="+mj-lt"/>
              </a:defRPr>
            </a:lvl1pPr>
          </a:lstStyle>
          <a:p>
            <a:pPr marL="0" lvl="0"/>
            <a:r>
              <a:rPr lang="en-US" dirty="0"/>
              <a:t>Agenda</a:t>
            </a:r>
          </a:p>
        </p:txBody>
      </p:sp>
    </p:spTree>
    <p:extLst>
      <p:ext uri="{BB962C8B-B14F-4D97-AF65-F5344CB8AC3E}">
        <p14:creationId xmlns:p14="http://schemas.microsoft.com/office/powerpoint/2010/main" val="257341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chemeClr val="bg1"/>
        </a:solidFill>
        <a:effectLst/>
      </p:bgPr>
    </p:bg>
    <p:spTree>
      <p:nvGrpSpPr>
        <p:cNvPr id="1" name=""/>
        <p:cNvGrpSpPr/>
        <p:nvPr/>
      </p:nvGrpSpPr>
      <p:grpSpPr>
        <a:xfrm>
          <a:off x="0" y="0"/>
          <a:ext cx="0" cy="0"/>
          <a:chOff x="0" y="0"/>
          <a:chExt cx="0" cy="0"/>
        </a:xfrm>
      </p:grpSpPr>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1" y="0"/>
            <a:ext cx="4910666" cy="6858000"/>
          </a:xfrm>
        </p:spPr>
        <p:txBody>
          <a:bodyPr/>
          <a:lstStyle/>
          <a:p>
            <a:r>
              <a:rPr lang="en-US" noProof="0"/>
              <a:t>Click icon to add picture</a:t>
            </a:r>
            <a:endParaRPr lang="en-US" noProof="0" dirty="0"/>
          </a:p>
        </p:txBody>
      </p:sp>
      <p:sp>
        <p:nvSpPr>
          <p:cNvPr id="3" name="Rectangle 2" title="Decorative"/>
          <p:cNvSpPr/>
          <p:nvPr userDrawn="1"/>
        </p:nvSpPr>
        <p:spPr>
          <a:xfrm>
            <a:off x="4910667" y="0"/>
            <a:ext cx="11740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6295131" y="879710"/>
            <a:ext cx="4801847" cy="755650"/>
          </a:xfrm>
        </p:spPr>
        <p:txBody>
          <a:bodyPr anchor="ctr">
            <a:normAutofit/>
          </a:bodyPr>
          <a:lstStyle>
            <a:lvl1pPr marL="0" indent="0">
              <a:buNone/>
              <a:defRPr sz="1600">
                <a:solidFill>
                  <a:schemeClr val="tx2"/>
                </a:solidFill>
                <a:latin typeface="+mn-lt"/>
                <a:cs typeface="Arial" panose="020B0604020202020204" pitchFamily="34" charset="0"/>
              </a:defRPr>
            </a:lvl1pPr>
            <a:lvl2pPr marL="457200" indent="0">
              <a:buNone/>
              <a:defRPr/>
            </a:lvl2pPr>
          </a:lstStyle>
          <a:p>
            <a:pPr lvl="0"/>
            <a:r>
              <a:rPr lang="en-US" noProof="0"/>
              <a:t>Click to edit Master </a:t>
            </a:r>
            <a:br>
              <a:rPr lang="en-US" noProof="0"/>
            </a:br>
            <a:r>
              <a:rPr lang="en-US" noProof="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6295131" y="1956155"/>
            <a:ext cx="4801847"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noProof="0"/>
              <a:t>Click to edit Master </a:t>
            </a:r>
            <a:br>
              <a:rPr lang="en-US" noProof="0"/>
            </a:br>
            <a:r>
              <a:rPr lang="en-US" noProof="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6295131" y="3032600"/>
            <a:ext cx="4801847"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noProof="0"/>
              <a:t>Click to edit Master </a:t>
            </a:r>
            <a:br>
              <a:rPr lang="en-US" noProof="0"/>
            </a:br>
            <a:r>
              <a:rPr lang="en-US" noProof="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6295131" y="4109045"/>
            <a:ext cx="4801847"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noProof="0"/>
              <a:t>Click to edit Master </a:t>
            </a:r>
            <a:br>
              <a:rPr lang="en-US" noProof="0"/>
            </a:br>
            <a:r>
              <a:rPr lang="en-US" noProof="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6295131" y="5185490"/>
            <a:ext cx="4801847" cy="755650"/>
          </a:xfrm>
        </p:spPr>
        <p:txBody>
          <a:bodyPr anchor="ctr">
            <a:normAutofit/>
          </a:bodyPr>
          <a:lstStyle>
            <a:lvl1pPr marL="0" indent="0">
              <a:spcBef>
                <a:spcPts val="0"/>
              </a:spcBef>
              <a:buNone/>
              <a:defRPr sz="1600">
                <a:solidFill>
                  <a:schemeClr val="tx2"/>
                </a:solidFill>
                <a:latin typeface="+mn-lt"/>
                <a:cs typeface="Arial" panose="020B0604020202020204" pitchFamily="34" charset="0"/>
              </a:defRPr>
            </a:lvl1pPr>
            <a:lvl2pPr marL="457200" indent="0">
              <a:buNone/>
              <a:defRPr/>
            </a:lvl2pPr>
          </a:lstStyle>
          <a:p>
            <a:pPr lvl="0"/>
            <a:r>
              <a:rPr lang="en-US" noProof="0"/>
              <a:t>Click to edit Master </a:t>
            </a:r>
            <a:br>
              <a:rPr lang="en-US" noProof="0"/>
            </a:br>
            <a:r>
              <a:rPr lang="en-US" noProof="0"/>
              <a:t>text styles</a:t>
            </a:r>
          </a:p>
        </p:txBody>
      </p:sp>
      <p:sp>
        <p:nvSpPr>
          <p:cNvPr id="37" name="Text Placeholder 30">
            <a:extLst>
              <a:ext uri="{FF2B5EF4-FFF2-40B4-BE49-F238E27FC236}">
                <a16:creationId xmlns:a16="http://schemas.microsoft.com/office/drawing/2014/main" id="{2D435A30-7C8E-4847-B027-91CBFA159229}"/>
              </a:ext>
            </a:extLst>
          </p:cNvPr>
          <p:cNvSpPr>
            <a:spLocks noGrp="1"/>
          </p:cNvSpPr>
          <p:nvPr>
            <p:ph type="body" sz="quarter" idx="17" hasCustomPrompt="1"/>
          </p:nvPr>
        </p:nvSpPr>
        <p:spPr>
          <a:xfrm>
            <a:off x="5084074" y="879710"/>
            <a:ext cx="741082" cy="755650"/>
          </a:xfrm>
        </p:spPr>
        <p:txBody>
          <a:bodyPr rIns="0" anchor="ctr">
            <a:noAutofit/>
          </a:bodyPr>
          <a:lstStyle>
            <a:lvl1pPr marL="0" indent="0" algn="r">
              <a:buNone/>
              <a:defRPr sz="6000">
                <a:solidFill>
                  <a:schemeClr val="bg1"/>
                </a:solidFill>
                <a:latin typeface="+mj-lt"/>
                <a:cs typeface="Arial" panose="020B0604020202020204" pitchFamily="34" charset="0"/>
              </a:defRPr>
            </a:lvl1pPr>
            <a:lvl2pPr marL="457200" indent="0">
              <a:buNone/>
              <a:defRPr/>
            </a:lvl2pPr>
          </a:lstStyle>
          <a:p>
            <a:pPr lvl="0"/>
            <a:r>
              <a:rPr lang="en-US" noProof="0"/>
              <a:t>1</a:t>
            </a:r>
          </a:p>
        </p:txBody>
      </p:sp>
      <p:sp>
        <p:nvSpPr>
          <p:cNvPr id="38" name="Text Placeholder 30">
            <a:extLst>
              <a:ext uri="{FF2B5EF4-FFF2-40B4-BE49-F238E27FC236}">
                <a16:creationId xmlns:a16="http://schemas.microsoft.com/office/drawing/2014/main" id="{819BB324-34C6-4FF7-8780-D294AC6EC5AC}"/>
              </a:ext>
            </a:extLst>
          </p:cNvPr>
          <p:cNvSpPr>
            <a:spLocks noGrp="1"/>
          </p:cNvSpPr>
          <p:nvPr>
            <p:ph type="body" sz="quarter" idx="18" hasCustomPrompt="1"/>
          </p:nvPr>
        </p:nvSpPr>
        <p:spPr>
          <a:xfrm>
            <a:off x="5084074" y="1956155"/>
            <a:ext cx="741082" cy="755650"/>
          </a:xfrm>
        </p:spPr>
        <p:txBody>
          <a:bodyPr rIns="0" anchor="ctr">
            <a:noAutofit/>
          </a:bodyPr>
          <a:lstStyle>
            <a:lvl1pPr marL="0" indent="0" algn="r">
              <a:buNone/>
              <a:defRPr sz="6000">
                <a:solidFill>
                  <a:schemeClr val="bg1"/>
                </a:solidFill>
                <a:latin typeface="+mj-lt"/>
                <a:cs typeface="Arial" panose="020B0604020202020204" pitchFamily="34" charset="0"/>
              </a:defRPr>
            </a:lvl1pPr>
            <a:lvl2pPr marL="457200" indent="0">
              <a:buNone/>
              <a:defRPr/>
            </a:lvl2pPr>
          </a:lstStyle>
          <a:p>
            <a:pPr lvl="0"/>
            <a:r>
              <a:rPr lang="en-US" noProof="0"/>
              <a:t>2</a:t>
            </a:r>
          </a:p>
        </p:txBody>
      </p:sp>
      <p:sp>
        <p:nvSpPr>
          <p:cNvPr id="39" name="Text Placeholder 30">
            <a:extLst>
              <a:ext uri="{FF2B5EF4-FFF2-40B4-BE49-F238E27FC236}">
                <a16:creationId xmlns:a16="http://schemas.microsoft.com/office/drawing/2014/main" id="{43B3C496-FB0A-4924-A341-696D17E2D9C5}"/>
              </a:ext>
            </a:extLst>
          </p:cNvPr>
          <p:cNvSpPr>
            <a:spLocks noGrp="1"/>
          </p:cNvSpPr>
          <p:nvPr>
            <p:ph type="body" sz="quarter" idx="19" hasCustomPrompt="1"/>
          </p:nvPr>
        </p:nvSpPr>
        <p:spPr>
          <a:xfrm>
            <a:off x="5084074" y="3032600"/>
            <a:ext cx="741082" cy="755650"/>
          </a:xfrm>
        </p:spPr>
        <p:txBody>
          <a:bodyPr rIns="0" anchor="ctr">
            <a:noAutofit/>
          </a:bodyPr>
          <a:lstStyle>
            <a:lvl1pPr marL="0" indent="0" algn="r">
              <a:buNone/>
              <a:defRPr sz="6000">
                <a:solidFill>
                  <a:schemeClr val="bg1"/>
                </a:solidFill>
                <a:latin typeface="+mj-lt"/>
                <a:cs typeface="Arial" panose="020B0604020202020204" pitchFamily="34" charset="0"/>
              </a:defRPr>
            </a:lvl1pPr>
            <a:lvl2pPr marL="457200" indent="0">
              <a:buNone/>
              <a:defRPr/>
            </a:lvl2pPr>
          </a:lstStyle>
          <a:p>
            <a:pPr lvl="0"/>
            <a:r>
              <a:rPr lang="en-US" noProof="0"/>
              <a:t>3</a:t>
            </a:r>
          </a:p>
        </p:txBody>
      </p:sp>
      <p:sp>
        <p:nvSpPr>
          <p:cNvPr id="40" name="Text Placeholder 30">
            <a:extLst>
              <a:ext uri="{FF2B5EF4-FFF2-40B4-BE49-F238E27FC236}">
                <a16:creationId xmlns:a16="http://schemas.microsoft.com/office/drawing/2014/main" id="{FEACD5FF-800E-4BB0-82F3-2E0AEF1215D5}"/>
              </a:ext>
            </a:extLst>
          </p:cNvPr>
          <p:cNvSpPr>
            <a:spLocks noGrp="1"/>
          </p:cNvSpPr>
          <p:nvPr>
            <p:ph type="body" sz="quarter" idx="20" hasCustomPrompt="1"/>
          </p:nvPr>
        </p:nvSpPr>
        <p:spPr>
          <a:xfrm>
            <a:off x="5084074" y="4109045"/>
            <a:ext cx="741082" cy="755650"/>
          </a:xfrm>
        </p:spPr>
        <p:txBody>
          <a:bodyPr rIns="0" anchor="ctr">
            <a:noAutofit/>
          </a:bodyPr>
          <a:lstStyle>
            <a:lvl1pPr marL="0" indent="0" algn="r">
              <a:buNone/>
              <a:defRPr sz="6000">
                <a:solidFill>
                  <a:schemeClr val="bg1"/>
                </a:solidFill>
                <a:latin typeface="+mj-lt"/>
                <a:cs typeface="Arial" panose="020B0604020202020204" pitchFamily="34" charset="0"/>
              </a:defRPr>
            </a:lvl1pPr>
            <a:lvl2pPr marL="457200" indent="0">
              <a:buNone/>
              <a:defRPr/>
            </a:lvl2pPr>
          </a:lstStyle>
          <a:p>
            <a:pPr lvl="0"/>
            <a:r>
              <a:rPr lang="en-US" noProof="0"/>
              <a:t>4</a:t>
            </a:r>
          </a:p>
        </p:txBody>
      </p:sp>
      <p:sp>
        <p:nvSpPr>
          <p:cNvPr id="41" name="Text Placeholder 30">
            <a:extLst>
              <a:ext uri="{FF2B5EF4-FFF2-40B4-BE49-F238E27FC236}">
                <a16:creationId xmlns:a16="http://schemas.microsoft.com/office/drawing/2014/main" id="{58B97284-E1BE-4DCD-9CC1-C441D1A8573A}"/>
              </a:ext>
            </a:extLst>
          </p:cNvPr>
          <p:cNvSpPr>
            <a:spLocks noGrp="1"/>
          </p:cNvSpPr>
          <p:nvPr>
            <p:ph type="body" sz="quarter" idx="21" hasCustomPrompt="1"/>
          </p:nvPr>
        </p:nvSpPr>
        <p:spPr>
          <a:xfrm>
            <a:off x="5084074" y="5185490"/>
            <a:ext cx="741082" cy="755650"/>
          </a:xfrm>
        </p:spPr>
        <p:txBody>
          <a:bodyPr rIns="0" anchor="ctr">
            <a:noAutofit/>
          </a:bodyPr>
          <a:lstStyle>
            <a:lvl1pPr marL="0" indent="0" algn="r">
              <a:buNone/>
              <a:defRPr sz="6000">
                <a:solidFill>
                  <a:schemeClr val="bg1"/>
                </a:solidFill>
                <a:latin typeface="+mj-lt"/>
                <a:cs typeface="Arial" panose="020B0604020202020204" pitchFamily="34" charset="0"/>
              </a:defRPr>
            </a:lvl1pPr>
            <a:lvl2pPr marL="457200" indent="0">
              <a:buNone/>
              <a:defRPr/>
            </a:lvl2pPr>
          </a:lstStyle>
          <a:p>
            <a:pPr lvl="0"/>
            <a:r>
              <a:rPr lang="en-US" noProof="0"/>
              <a:t>5</a:t>
            </a:r>
          </a:p>
        </p:txBody>
      </p:sp>
      <p:sp>
        <p:nvSpPr>
          <p:cNvPr id="15"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826626" y="3727361"/>
            <a:ext cx="2275389" cy="1025525"/>
          </a:xfrm>
          <a:noFill/>
        </p:spPr>
        <p:txBody>
          <a:bodyPr vert="horz" lIns="0" tIns="45720" rIns="91440" bIns="0" rtlCol="0" anchor="b">
            <a:noAutofit/>
          </a:bodyPr>
          <a:lstStyle>
            <a:lvl1pPr>
              <a:defRPr lang="en-US" sz="5000" b="1">
                <a:solidFill>
                  <a:schemeClr val="tx2"/>
                </a:solidFill>
                <a:latin typeface="+mj-lt"/>
              </a:defRPr>
            </a:lvl1pPr>
          </a:lstStyle>
          <a:p>
            <a:pPr marL="0" lvl="0"/>
            <a:r>
              <a:rPr lang="en-US" noProof="0"/>
              <a:t>Agenda</a:t>
            </a:r>
          </a:p>
        </p:txBody>
      </p:sp>
    </p:spTree>
    <p:extLst>
      <p:ext uri="{BB962C8B-B14F-4D97-AF65-F5344CB8AC3E}">
        <p14:creationId xmlns:p14="http://schemas.microsoft.com/office/powerpoint/2010/main" val="4283145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769354" y="2596916"/>
            <a:ext cx="4385841" cy="1325563"/>
          </a:xfrm>
        </p:spPr>
        <p:txBody>
          <a:bodyPr anchor="b"/>
          <a:lstStyle>
            <a:lvl1pPr algn="l">
              <a:defRPr>
                <a:latin typeface="+mj-lt"/>
              </a:defRPr>
            </a:lvl1pPr>
          </a:lstStyle>
          <a:p>
            <a:r>
              <a:rPr lang="en-US"/>
              <a:t>Click to edit Master title style</a:t>
            </a:r>
            <a:endParaRPr lang="en-US" dirty="0"/>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6096000" y="1"/>
            <a:ext cx="6096000" cy="6858000"/>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233D39E2-2188-4621-B115-A912A057E8AC}"/>
              </a:ext>
            </a:extLst>
          </p:cNvPr>
          <p:cNvSpPr>
            <a:spLocks noGrp="1"/>
          </p:cNvSpPr>
          <p:nvPr>
            <p:ph type="body" sz="quarter" idx="11"/>
          </p:nvPr>
        </p:nvSpPr>
        <p:spPr>
          <a:xfrm>
            <a:off x="769353" y="4628132"/>
            <a:ext cx="4385841" cy="1325562"/>
          </a:xfrm>
        </p:spPr>
        <p:txBody>
          <a:bodyPr>
            <a:noAutofit/>
          </a:bodyPr>
          <a:lstStyle>
            <a:lvl1pPr marL="0" indent="0" algn="l">
              <a:lnSpc>
                <a:spcPct val="100000"/>
              </a:lnSpc>
              <a:buNone/>
              <a:defRPr sz="1400">
                <a:latin typeface="+mn-lt"/>
                <a:cs typeface="Arial" panose="020B0604020202020204" pitchFamily="34" charset="0"/>
              </a:defRPr>
            </a:lvl1pPr>
          </a:lstStyle>
          <a:p>
            <a:pPr lvl="0"/>
            <a:r>
              <a:rPr lang="en-US"/>
              <a:t>Click to edit Master text styles</a:t>
            </a:r>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p:nvPr>
        </p:nvSpPr>
        <p:spPr>
          <a:xfrm>
            <a:off x="769353" y="4165142"/>
            <a:ext cx="4385841" cy="382749"/>
          </a:xfrm>
        </p:spPr>
        <p:txBody>
          <a:bodyPr anchor="b">
            <a:normAutofit/>
          </a:bodyPr>
          <a:lstStyle>
            <a:lvl1pPr marL="0" indent="0" algn="l">
              <a:buNone/>
              <a:defRPr sz="1600" b="1">
                <a:latin typeface="+mj-lt"/>
                <a:cs typeface="Arial" panose="020B0604020202020204" pitchFamily="34" charset="0"/>
              </a:defRPr>
            </a:lvl1pPr>
          </a:lstStyle>
          <a:p>
            <a:pPr lvl="0"/>
            <a:r>
              <a:rPr lang="en-US"/>
              <a:t>Click to edit Master text styles</a:t>
            </a:r>
          </a:p>
        </p:txBody>
      </p:sp>
      <p:sp>
        <p:nvSpPr>
          <p:cNvPr id="6" name="Shape 62" title="Decorative">
            <a:extLst>
              <a:ext uri="{FF2B5EF4-FFF2-40B4-BE49-F238E27FC236}">
                <a16:creationId xmlns:a16="http://schemas.microsoft.com/office/drawing/2014/main" id="{2683CBB0-468F-4DD2-853B-FBFFA91B662E}"/>
              </a:ext>
            </a:extLst>
          </p:cNvPr>
          <p:cNvSpPr/>
          <p:nvPr userDrawn="1"/>
        </p:nvSpPr>
        <p:spPr>
          <a:xfrm flipV="1">
            <a:off x="527427" y="1631760"/>
            <a:ext cx="0" cy="4321933"/>
          </a:xfrm>
          <a:prstGeom prst="line">
            <a:avLst/>
          </a:prstGeom>
          <a:ln w="76200">
            <a:solidFill>
              <a:schemeClr val="accent1">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9" name="Picture Placeholder 5" title="Decorative">
            <a:extLst>
              <a:ext uri="{FF2B5EF4-FFF2-40B4-BE49-F238E27FC236}">
                <a16:creationId xmlns:a16="http://schemas.microsoft.com/office/drawing/2014/main" id="{EADDC907-00BA-437D-8631-DCDAA19616AC}"/>
              </a:ext>
            </a:extLst>
          </p:cNvPr>
          <p:cNvSpPr>
            <a:spLocks noGrp="1"/>
          </p:cNvSpPr>
          <p:nvPr>
            <p:ph type="pic" sz="quarter" idx="13"/>
          </p:nvPr>
        </p:nvSpPr>
        <p:spPr>
          <a:xfrm>
            <a:off x="769354" y="1631760"/>
            <a:ext cx="804759" cy="804759"/>
          </a:xfrm>
          <a:prstGeom prst="rect">
            <a:avLst/>
          </a:prstGeom>
          <a:solidFill>
            <a:schemeClr val="bg1"/>
          </a:solidFill>
          <a:ln w="19050">
            <a:noFill/>
          </a:ln>
        </p:spPr>
        <p:txBody>
          <a:bodyPr>
            <a:normAutofit/>
          </a:bodyPr>
          <a:lstStyle>
            <a:lvl1pPr>
              <a:defRPr sz="800"/>
            </a:lvl1pPr>
          </a:lstStyle>
          <a:p>
            <a:r>
              <a:rPr lang="en-US"/>
              <a:t>Click icon to add picture</a:t>
            </a:r>
            <a:endParaRPr lang="en-US" dirty="0"/>
          </a:p>
        </p:txBody>
      </p:sp>
    </p:spTree>
    <p:extLst>
      <p:ext uri="{BB962C8B-B14F-4D97-AF65-F5344CB8AC3E}">
        <p14:creationId xmlns:p14="http://schemas.microsoft.com/office/powerpoint/2010/main" val="1984934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1" y="2808079"/>
            <a:ext cx="6096000" cy="4049920"/>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838200" y="571465"/>
            <a:ext cx="5257801" cy="1325563"/>
          </a:xfrm>
        </p:spPr>
        <p:txBody>
          <a:bodyPr anchor="b">
            <a:normAutofit/>
          </a:bodyPr>
          <a:lstStyle>
            <a:lvl1pPr algn="r">
              <a:defRPr sz="4000">
                <a:latin typeface="+mj-lt"/>
              </a:defRPr>
            </a:lvl1pPr>
          </a:lstStyle>
          <a:p>
            <a:r>
              <a:rPr lang="en-US"/>
              <a:t>Click to edit Master title style</a:t>
            </a:r>
            <a:endParaRPr lang="en-US" dirty="0"/>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987825" y="2808079"/>
            <a:ext cx="4312353" cy="382749"/>
          </a:xfrm>
        </p:spPr>
        <p:txBody>
          <a:bodyPr vert="horz" lIns="0" tIns="45720" rIns="91440" bIns="45720" rtlCol="0" anchor="b">
            <a:normAutofit/>
          </a:bodyPr>
          <a:lstStyle>
            <a:lvl1pPr>
              <a:defRPr lang="en-US" sz="1600" b="1" dirty="0">
                <a:latin typeface="+mj-lt"/>
              </a:defRPr>
            </a:lvl1pPr>
          </a:lstStyle>
          <a:p>
            <a:pPr marL="0" lvl="0" indent="0">
              <a:buNone/>
            </a:pPr>
            <a:r>
              <a:rPr lang="en-US" dirty="0"/>
              <a:t>Click to add title here</a:t>
            </a:r>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6987825" y="3212363"/>
            <a:ext cx="4312353" cy="2962659"/>
          </a:xfrm>
        </p:spPr>
        <p:txBody>
          <a:bodyPr lIns="0" tIns="72000">
            <a:normAutofit/>
          </a:bodyPr>
          <a:lstStyle>
            <a:lvl1pPr>
              <a:defRPr sz="1400">
                <a:latin typeface="+mn-lt"/>
              </a:defRPr>
            </a:lvl1pPr>
            <a:lvl2pPr>
              <a:defRPr sz="1200">
                <a:latin typeface="+mn-lt"/>
              </a:defRPr>
            </a:lvl2pPr>
            <a:lvl3pPr>
              <a:defRPr sz="1100">
                <a:latin typeface="+mn-lt"/>
              </a:defRPr>
            </a:lvl3pPr>
            <a:lvl4pPr>
              <a:defRPr sz="1050">
                <a:latin typeface="+mn-lt"/>
              </a:defRPr>
            </a:lvl4pPr>
            <a:lvl5pPr>
              <a:defRPr sz="105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hape 62" title="Decorative">
            <a:extLst>
              <a:ext uri="{FF2B5EF4-FFF2-40B4-BE49-F238E27FC236}">
                <a16:creationId xmlns:a16="http://schemas.microsoft.com/office/drawing/2014/main" id="{2683CBB0-468F-4DD2-853B-FBFFA91B662E}"/>
              </a:ext>
            </a:extLst>
          </p:cNvPr>
          <p:cNvSpPr/>
          <p:nvPr userDrawn="1"/>
        </p:nvSpPr>
        <p:spPr>
          <a:xfrm rot="16200000" flipV="1">
            <a:off x="5130846" y="1256529"/>
            <a:ext cx="0" cy="1930310"/>
          </a:xfrm>
          <a:prstGeom prst="line">
            <a:avLst/>
          </a:prstGeom>
          <a:ln w="76200">
            <a:solidFill>
              <a:schemeClr val="accent1">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4114414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E5DCEB-1CC8-4AEE-9DEC-6C62AD4FB42C}"/>
              </a:ext>
            </a:extLst>
          </p:cNvPr>
          <p:cNvSpPr/>
          <p:nvPr userDrawn="1"/>
        </p:nvSpPr>
        <p:spPr>
          <a:xfrm>
            <a:off x="0" y="3429000"/>
            <a:ext cx="6096001"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1" y="0"/>
            <a:ext cx="6096000" cy="3429000"/>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6987825" y="1190909"/>
            <a:ext cx="4554008" cy="1325563"/>
          </a:xfrm>
        </p:spPr>
        <p:txBody>
          <a:bodyPr lIns="0" anchor="b">
            <a:normAutofit/>
          </a:bodyPr>
          <a:lstStyle>
            <a:lvl1pPr algn="l">
              <a:defRPr sz="4000">
                <a:latin typeface="+mj-lt"/>
              </a:defRPr>
            </a:lvl1pPr>
          </a:lstStyle>
          <a:p>
            <a:r>
              <a:rPr lang="en-US"/>
              <a:t>Click to edit Master title style</a:t>
            </a:r>
            <a:endParaRPr lang="en-US" dirty="0"/>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997253" y="2516138"/>
            <a:ext cx="4544580" cy="382749"/>
          </a:xfrm>
        </p:spPr>
        <p:txBody>
          <a:bodyPr vert="horz" lIns="0" tIns="45720" rIns="91440" bIns="45720" rtlCol="0" anchor="b">
            <a:normAutofit/>
          </a:bodyPr>
          <a:lstStyle>
            <a:lvl1pPr>
              <a:defRPr lang="en-US" sz="1600" b="1" dirty="0">
                <a:latin typeface="+mj-lt"/>
              </a:defRPr>
            </a:lvl1pPr>
          </a:lstStyle>
          <a:p>
            <a:pPr marL="0" lvl="0" indent="0">
              <a:buNone/>
            </a:pPr>
            <a:r>
              <a:rPr lang="en-US" dirty="0"/>
              <a:t>Click to add title here</a:t>
            </a:r>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6997253" y="2920422"/>
            <a:ext cx="4544580" cy="3226378"/>
          </a:xfrm>
        </p:spPr>
        <p:txBody>
          <a:bodyPr lIns="0" tIns="72000">
            <a:normAutofit/>
          </a:bodyPr>
          <a:lstStyle>
            <a:lvl1pPr>
              <a:defRPr sz="1400"/>
            </a:lvl1pPr>
            <a:lvl2pPr>
              <a:defRPr sz="1200"/>
            </a:lvl2pPr>
            <a:lvl3pPr>
              <a:defRPr sz="110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838199" y="3606800"/>
            <a:ext cx="4927601" cy="2540000"/>
          </a:xfrm>
        </p:spPr>
        <p:txBody>
          <a:bodyPr lIns="0" tIns="72000">
            <a:normAutofit/>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6603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6"/>
          </p:nvPr>
        </p:nvSpPr>
        <p:spPr>
          <a:xfrm>
            <a:off x="0" y="0"/>
            <a:ext cx="3708400" cy="6853712"/>
          </a:xfrm>
          <a:solidFill>
            <a:schemeClr val="bg1">
              <a:lumMod val="95000"/>
            </a:schemeClr>
          </a:solidFill>
        </p:spPr>
        <p:txBody>
          <a:bodyPr/>
          <a:lstStyle/>
          <a:p>
            <a:r>
              <a:rPr lang="en-US"/>
              <a:t>Click icon to add picture</a:t>
            </a:r>
            <a:endParaRPr lang="en-US" dirty="0"/>
          </a:p>
        </p:txBody>
      </p:sp>
      <p:sp>
        <p:nvSpPr>
          <p:cNvPr id="11" name="Rectangle 10" title="Decorative"/>
          <p:cNvSpPr/>
          <p:nvPr userDrawn="1"/>
        </p:nvSpPr>
        <p:spPr>
          <a:xfrm>
            <a:off x="3708400" y="0"/>
            <a:ext cx="4775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4252921" y="936980"/>
            <a:ext cx="3686159" cy="1466055"/>
          </a:xfrm>
        </p:spPr>
        <p:txBody>
          <a:bodyPr lIns="0" anchor="t">
            <a:normAutofit/>
          </a:bodyPr>
          <a:lstStyle>
            <a:lvl1pPr algn="l">
              <a:defRPr sz="4000">
                <a:solidFill>
                  <a:schemeClr val="bg1"/>
                </a:solidFill>
                <a:latin typeface="+mj-l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4252988" y="2407322"/>
            <a:ext cx="3686025" cy="382749"/>
          </a:xfrm>
        </p:spPr>
        <p:txBody>
          <a:bodyPr lIns="0" anchor="b">
            <a:normAutofit/>
          </a:bodyPr>
          <a:lstStyle>
            <a:lvl1pPr marL="0" indent="0">
              <a:buNone/>
              <a:defRPr sz="1600" b="1">
                <a:solidFill>
                  <a:schemeClr val="bg1"/>
                </a:solidFill>
                <a:latin typeface="+mj-lt"/>
                <a:cs typeface="Arial" panose="020B0604020202020204" pitchFamily="34" charset="0"/>
              </a:defRPr>
            </a:lvl1pPr>
          </a:lstStyle>
          <a:p>
            <a:pPr lvl="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4252921" y="2811606"/>
            <a:ext cx="3686159" cy="3044825"/>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7"/>
          </p:nvPr>
        </p:nvSpPr>
        <p:spPr>
          <a:xfrm>
            <a:off x="8483600" y="0"/>
            <a:ext cx="3708400" cy="6853712"/>
          </a:xfrm>
          <a:solidFill>
            <a:schemeClr val="bg1">
              <a:lumMod val="95000"/>
            </a:schemeClr>
          </a:solidFill>
        </p:spPr>
        <p:txBody>
          <a:bodyPr/>
          <a:lstStyle/>
          <a:p>
            <a:r>
              <a:rPr lang="en-US"/>
              <a:t>Click icon to add picture</a:t>
            </a:r>
            <a:endParaRPr lang="en-US" dirty="0"/>
          </a:p>
        </p:txBody>
      </p:sp>
    </p:spTree>
    <p:extLst>
      <p:ext uri="{BB962C8B-B14F-4D97-AF65-F5344CB8AC3E}">
        <p14:creationId xmlns:p14="http://schemas.microsoft.com/office/powerpoint/2010/main" val="3155064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with Image">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0" y="4288"/>
            <a:ext cx="12192000" cy="6853712"/>
          </a:xfrm>
          <a:solidFill>
            <a:schemeClr val="bg1">
              <a:lumMod val="95000"/>
            </a:schemeClr>
          </a:solidFill>
        </p:spPr>
        <p:txBody>
          <a:bodyPr/>
          <a:lstStyle/>
          <a:p>
            <a:r>
              <a:rPr lang="en-US"/>
              <a:t>Click icon to add picture</a:t>
            </a:r>
            <a:endParaRPr lang="en-US"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838199" y="2002421"/>
            <a:ext cx="7252505" cy="891250"/>
          </a:xfrm>
        </p:spPr>
        <p:txBody>
          <a:bodyPr anchor="t">
            <a:noAutofit/>
          </a:bodyPr>
          <a:lstStyle>
            <a:lvl1pPr>
              <a:defRPr sz="5000" b="1">
                <a:solidFill>
                  <a:schemeClr val="bg1"/>
                </a:solidFill>
                <a:latin typeface="+mj-lt"/>
              </a:defRPr>
            </a:lvl1pPr>
          </a:lstStyle>
          <a:p>
            <a:r>
              <a:rPr lang="en-US" dirty="0"/>
              <a:t>THANK YOU</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838200" y="3090444"/>
            <a:ext cx="7252504" cy="338549"/>
          </a:xfrm>
        </p:spPr>
        <p:txBody>
          <a:bodyPr>
            <a:normAutofit/>
          </a:bodyPr>
          <a:lstStyle>
            <a:lvl1pPr marL="0" indent="0">
              <a:buNone/>
              <a:defRPr sz="1600" spc="300">
                <a:solidFill>
                  <a:schemeClr val="bg1"/>
                </a:solidFill>
                <a:latin typeface="+mn-lt"/>
                <a:cs typeface="Arial" panose="020B0604020202020204" pitchFamily="34" charset="0"/>
              </a:defRPr>
            </a:lvl1pPr>
          </a:lstStyle>
          <a:p>
            <a:pPr lvl="0"/>
            <a:r>
              <a:rPr lang="en-US" dirty="0"/>
              <a:t>WWW.WEBSITENAME.COM</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1918496" y="1819845"/>
            <a:ext cx="1"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3604762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2" name="Rectangle 11" title="Decorative">
            <a:extLst>
              <a:ext uri="{FF2B5EF4-FFF2-40B4-BE49-F238E27FC236}">
                <a16:creationId xmlns:a16="http://schemas.microsoft.com/office/drawing/2014/main" id="{60EEF041-4EFF-410A-AFB4-25A65B462B2D}"/>
              </a:ext>
            </a:extLst>
          </p:cNvPr>
          <p:cNvSpPr/>
          <p:nvPr userDrawn="1"/>
        </p:nvSpPr>
        <p:spPr>
          <a:xfrm>
            <a:off x="8181847" y="0"/>
            <a:ext cx="401015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title="Decorative">
            <a:extLst>
              <a:ext uri="{FF2B5EF4-FFF2-40B4-BE49-F238E27FC236}">
                <a16:creationId xmlns:a16="http://schemas.microsoft.com/office/drawing/2014/main" id="{60EEF041-4EFF-410A-AFB4-25A65B462B2D}"/>
              </a:ext>
            </a:extLst>
          </p:cNvPr>
          <p:cNvSpPr/>
          <p:nvPr userDrawn="1"/>
        </p:nvSpPr>
        <p:spPr>
          <a:xfrm>
            <a:off x="4171694" y="0"/>
            <a:ext cx="401015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4333757" y="1680547"/>
            <a:ext cx="3686025" cy="382749"/>
          </a:xfrm>
        </p:spPr>
        <p:txBody>
          <a:bodyPr lIns="0" anchor="b">
            <a:normAutofit/>
          </a:bodyPr>
          <a:lstStyle>
            <a:lvl1pPr marL="0" indent="0">
              <a:buNone/>
              <a:defRPr sz="16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8375228" y="1680547"/>
            <a:ext cx="3658010" cy="382749"/>
          </a:xfrm>
        </p:spPr>
        <p:txBody>
          <a:bodyPr vert="horz" lIns="0" tIns="45720" rIns="91440" bIns="45720" rtlCol="0" anchor="b">
            <a:normAutofit/>
          </a:bodyPr>
          <a:lstStyle>
            <a:lvl1pPr marL="0" indent="0">
              <a:buNone/>
              <a:defRPr lang="en-US" sz="1600" b="1" dirty="0">
                <a:solidFill>
                  <a:schemeClr val="bg1"/>
                </a:solidFill>
                <a:latin typeface="+mj-lt"/>
              </a:defRPr>
            </a:lvl1pPr>
          </a:lstStyle>
          <a:p>
            <a:pPr marL="228600" lvl="0" indent="-22860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4333454" y="2084831"/>
            <a:ext cx="3686159" cy="3044825"/>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8375228" y="2084831"/>
            <a:ext cx="3658010" cy="3044825"/>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a:extLst>
              <a:ext uri="{FF2B5EF4-FFF2-40B4-BE49-F238E27FC236}">
                <a16:creationId xmlns:a16="http://schemas.microsoft.com/office/drawing/2014/main" id="{110731EC-67BA-493B-B1C7-6258DD2B6042}"/>
              </a:ext>
            </a:extLst>
          </p:cNvPr>
          <p:cNvSpPr>
            <a:spLocks noGrp="1"/>
          </p:cNvSpPr>
          <p:nvPr>
            <p:ph type="title"/>
          </p:nvPr>
        </p:nvSpPr>
        <p:spPr>
          <a:xfrm>
            <a:off x="403410" y="1670007"/>
            <a:ext cx="3686159" cy="1466055"/>
          </a:xfrm>
        </p:spPr>
        <p:txBody>
          <a:bodyPr lIns="0" anchor="t">
            <a:normAutofit/>
          </a:bodyPr>
          <a:lstStyle>
            <a:lvl1pPr algn="l">
              <a:defRPr sz="4000">
                <a:solidFill>
                  <a:schemeClr val="tx1"/>
                </a:solidFill>
                <a:latin typeface="+mj-lt"/>
              </a:defRPr>
            </a:lvl1pPr>
          </a:lstStyle>
          <a:p>
            <a:r>
              <a:rPr lang="en-US"/>
              <a:t>Click to edit Master title style</a:t>
            </a:r>
            <a:endParaRPr lang="en-US" dirty="0"/>
          </a:p>
        </p:txBody>
      </p:sp>
    </p:spTree>
    <p:extLst>
      <p:ext uri="{BB962C8B-B14F-4D97-AF65-F5344CB8AC3E}">
        <p14:creationId xmlns:p14="http://schemas.microsoft.com/office/powerpoint/2010/main" val="3904490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Picture Placeholder 5" title="Decorative">
            <a:extLst>
              <a:ext uri="{FF2B5EF4-FFF2-40B4-BE49-F238E27FC236}">
                <a16:creationId xmlns:a16="http://schemas.microsoft.com/office/drawing/2014/main" id="{09156155-C47D-47A0-A08D-DCAC4D742D3F}"/>
              </a:ext>
            </a:extLst>
          </p:cNvPr>
          <p:cNvSpPr>
            <a:spLocks noGrp="1"/>
          </p:cNvSpPr>
          <p:nvPr>
            <p:ph type="pic" sz="quarter" idx="17"/>
          </p:nvPr>
        </p:nvSpPr>
        <p:spPr>
          <a:xfrm>
            <a:off x="0" y="0"/>
            <a:ext cx="12192000" cy="3408892"/>
          </a:xfrm>
        </p:spPr>
        <p:txBody>
          <a:bodyPr/>
          <a:lstStyle/>
          <a:p>
            <a:r>
              <a:rPr lang="en-US"/>
              <a:t>Click icon to add picture</a:t>
            </a:r>
            <a:endParaRPr lang="en-US" dirty="0"/>
          </a:p>
        </p:txBody>
      </p:sp>
      <p:sp>
        <p:nvSpPr>
          <p:cNvPr id="11" name="Title 1" title="Decorative">
            <a:extLst>
              <a:ext uri="{FF2B5EF4-FFF2-40B4-BE49-F238E27FC236}">
                <a16:creationId xmlns:a16="http://schemas.microsoft.com/office/drawing/2014/main" id="{FC8F08DC-8736-4BFE-8B72-8DD4184DEBE1}"/>
              </a:ext>
            </a:extLst>
          </p:cNvPr>
          <p:cNvSpPr txBox="1">
            <a:spLocks/>
          </p:cNvSpPr>
          <p:nvPr userDrawn="1"/>
        </p:nvSpPr>
        <p:spPr>
          <a:xfrm>
            <a:off x="-1" y="3408891"/>
            <a:ext cx="12203575" cy="3449109"/>
          </a:xfrm>
          <a:prstGeom prst="rect">
            <a:avLst/>
          </a:prstGeom>
          <a:solidFill>
            <a:schemeClr val="accent1"/>
          </a:solidFill>
        </p:spPr>
        <p:txBody>
          <a:bodyPr vert="horz" lIns="0" tIns="45720" rIns="324000" bIns="4572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4568750" y="3666354"/>
            <a:ext cx="3448800" cy="382749"/>
          </a:xfrm>
        </p:spPr>
        <p:txBody>
          <a:bodyPr lIns="0" anchor="b">
            <a:normAutofit/>
          </a:bodyPr>
          <a:lstStyle>
            <a:lvl1pPr marL="0" indent="0">
              <a:buNone/>
              <a:defRPr sz="16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8254055" y="3666354"/>
            <a:ext cx="3450265" cy="382749"/>
          </a:xfrm>
        </p:spPr>
        <p:txBody>
          <a:bodyPr vert="horz" lIns="0" tIns="45720" rIns="91440" bIns="45720" rtlCol="0" anchor="b">
            <a:normAutofit/>
          </a:bodyPr>
          <a:lstStyle>
            <a:lvl1pPr marL="0" indent="0">
              <a:buNone/>
              <a:defRPr lang="en-US" sz="1600" b="1" dirty="0">
                <a:solidFill>
                  <a:schemeClr val="bg1"/>
                </a:solidFill>
                <a:latin typeface="+mj-lt"/>
              </a:defRPr>
            </a:lvl1pPr>
          </a:lstStyle>
          <a:p>
            <a:pPr marL="228600" lvl="0" indent="-22860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4568447" y="4070639"/>
            <a:ext cx="3448800" cy="2253961"/>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8254055" y="4070639"/>
            <a:ext cx="3450265" cy="2253961"/>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a:extLst>
              <a:ext uri="{FF2B5EF4-FFF2-40B4-BE49-F238E27FC236}">
                <a16:creationId xmlns:a16="http://schemas.microsoft.com/office/drawing/2014/main" id="{110731EC-67BA-493B-B1C7-6258DD2B6042}"/>
              </a:ext>
            </a:extLst>
          </p:cNvPr>
          <p:cNvSpPr>
            <a:spLocks noGrp="1"/>
          </p:cNvSpPr>
          <p:nvPr>
            <p:ph type="title"/>
          </p:nvPr>
        </p:nvSpPr>
        <p:spPr>
          <a:xfrm>
            <a:off x="838200" y="4049104"/>
            <a:ext cx="3136900" cy="2168682"/>
          </a:xfrm>
        </p:spPr>
        <p:txBody>
          <a:bodyPr lIns="0" anchor="ctr">
            <a:normAutofit/>
          </a:bodyPr>
          <a:lstStyle>
            <a:lvl1pPr algn="l">
              <a:defRPr sz="4000">
                <a:solidFill>
                  <a:schemeClr val="bg1"/>
                </a:solidFill>
                <a:latin typeface="+mj-lt"/>
              </a:defRPr>
            </a:lvl1pPr>
          </a:lstStyle>
          <a:p>
            <a:r>
              <a:rPr lang="en-US"/>
              <a:t>Click to edit Master title style</a:t>
            </a:r>
            <a:endParaRPr lang="en-US" dirty="0"/>
          </a:p>
        </p:txBody>
      </p:sp>
    </p:spTree>
    <p:extLst>
      <p:ext uri="{BB962C8B-B14F-4D97-AF65-F5344CB8AC3E}">
        <p14:creationId xmlns:p14="http://schemas.microsoft.com/office/powerpoint/2010/main" val="1007210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11" name="Title 1" title="Decorative">
            <a:extLst>
              <a:ext uri="{FF2B5EF4-FFF2-40B4-BE49-F238E27FC236}">
                <a16:creationId xmlns:a16="http://schemas.microsoft.com/office/drawing/2014/main" id="{FC8F08DC-8736-4BFE-8B72-8DD4184DEBE1}"/>
              </a:ext>
            </a:extLst>
          </p:cNvPr>
          <p:cNvSpPr txBox="1">
            <a:spLocks/>
          </p:cNvSpPr>
          <p:nvPr userDrawn="1"/>
        </p:nvSpPr>
        <p:spPr>
          <a:xfrm>
            <a:off x="-1" y="2360141"/>
            <a:ext cx="6096001" cy="4497859"/>
          </a:xfrm>
          <a:prstGeom prst="rect">
            <a:avLst/>
          </a:prstGeom>
          <a:solidFill>
            <a:schemeClr val="accent1"/>
          </a:solidFill>
        </p:spPr>
        <p:txBody>
          <a:bodyPr vert="horz" lIns="0" tIns="45720" rIns="324000" bIns="4572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dirty="0"/>
          </a:p>
        </p:txBody>
      </p:sp>
      <p:sp>
        <p:nvSpPr>
          <p:cNvPr id="12" name="Title 1" title="Decorative">
            <a:extLst>
              <a:ext uri="{FF2B5EF4-FFF2-40B4-BE49-F238E27FC236}">
                <a16:creationId xmlns:a16="http://schemas.microsoft.com/office/drawing/2014/main" id="{FC8F08DC-8736-4BFE-8B72-8DD4184DEBE1}"/>
              </a:ext>
            </a:extLst>
          </p:cNvPr>
          <p:cNvSpPr txBox="1">
            <a:spLocks/>
          </p:cNvSpPr>
          <p:nvPr userDrawn="1"/>
        </p:nvSpPr>
        <p:spPr>
          <a:xfrm>
            <a:off x="6095999" y="2360141"/>
            <a:ext cx="6096001" cy="4497859"/>
          </a:xfrm>
          <a:prstGeom prst="rect">
            <a:avLst/>
          </a:prstGeom>
          <a:solidFill>
            <a:schemeClr val="accent1">
              <a:lumMod val="60000"/>
              <a:lumOff val="40000"/>
            </a:schemeClr>
          </a:solidFill>
        </p:spPr>
        <p:txBody>
          <a:bodyPr vert="horz" lIns="0" tIns="45720" rIns="324000" bIns="4572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877607" y="2962016"/>
            <a:ext cx="4340785" cy="382749"/>
          </a:xfrm>
        </p:spPr>
        <p:txBody>
          <a:bodyPr lIns="0" anchor="b">
            <a:normAutofit/>
          </a:bodyPr>
          <a:lstStyle>
            <a:lvl1pPr marL="0" indent="0">
              <a:buNone/>
              <a:defRPr sz="16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972685" y="2962016"/>
            <a:ext cx="4342629" cy="382749"/>
          </a:xfrm>
        </p:spPr>
        <p:txBody>
          <a:bodyPr vert="horz" lIns="0" tIns="45720" rIns="91440" bIns="45720" rtlCol="0" anchor="b">
            <a:normAutofit/>
          </a:bodyPr>
          <a:lstStyle>
            <a:lvl1pPr marL="0" indent="0">
              <a:buNone/>
              <a:defRPr lang="en-US" sz="1600" b="1" dirty="0">
                <a:solidFill>
                  <a:schemeClr val="bg1"/>
                </a:solidFill>
                <a:latin typeface="+mj-lt"/>
              </a:defRPr>
            </a:lvl1pPr>
          </a:lstStyle>
          <a:p>
            <a:pPr marL="228600" lvl="0" indent="-22860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877607" y="3366301"/>
            <a:ext cx="4340785" cy="2253961"/>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6972685" y="3366301"/>
            <a:ext cx="4342629" cy="2253961"/>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a:extLst>
              <a:ext uri="{FF2B5EF4-FFF2-40B4-BE49-F238E27FC236}">
                <a16:creationId xmlns:a16="http://schemas.microsoft.com/office/drawing/2014/main" id="{110731EC-67BA-493B-B1C7-6258DD2B6042}"/>
              </a:ext>
            </a:extLst>
          </p:cNvPr>
          <p:cNvSpPr>
            <a:spLocks noGrp="1"/>
          </p:cNvSpPr>
          <p:nvPr>
            <p:ph type="title"/>
          </p:nvPr>
        </p:nvSpPr>
        <p:spPr>
          <a:xfrm>
            <a:off x="2528215" y="358610"/>
            <a:ext cx="7135570" cy="822240"/>
          </a:xfrm>
        </p:spPr>
        <p:txBody>
          <a:bodyPr lIns="0" anchor="t">
            <a:normAutofit/>
          </a:bodyPr>
          <a:lstStyle>
            <a:lvl1pPr algn="ctr">
              <a:defRPr sz="4000">
                <a:solidFill>
                  <a:schemeClr val="tx1"/>
                </a:solidFill>
                <a:latin typeface="+mj-lt"/>
              </a:defRPr>
            </a:lvl1pPr>
          </a:lstStyle>
          <a:p>
            <a:r>
              <a:rPr lang="en-US"/>
              <a:t>Click to edit Master title style</a:t>
            </a:r>
            <a:endParaRPr lang="en-US" dirty="0"/>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22583"/>
            <a:ext cx="0" cy="2188805"/>
          </a:xfrm>
          <a:prstGeom prst="line">
            <a:avLst/>
          </a:prstGeom>
          <a:ln w="76200">
            <a:solidFill>
              <a:schemeClr val="accent1">
                <a:lumMod val="40000"/>
                <a:lumOff val="6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7234858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11" name="Title 1" title="Decorative">
            <a:extLst>
              <a:ext uri="{FF2B5EF4-FFF2-40B4-BE49-F238E27FC236}">
                <a16:creationId xmlns:a16="http://schemas.microsoft.com/office/drawing/2014/main" id="{FC8F08DC-8736-4BFE-8B72-8DD4184DEBE1}"/>
              </a:ext>
            </a:extLst>
          </p:cNvPr>
          <p:cNvSpPr txBox="1">
            <a:spLocks/>
          </p:cNvSpPr>
          <p:nvPr userDrawn="1"/>
        </p:nvSpPr>
        <p:spPr>
          <a:xfrm>
            <a:off x="-1" y="2360141"/>
            <a:ext cx="6096001" cy="4497859"/>
          </a:xfrm>
          <a:prstGeom prst="rect">
            <a:avLst/>
          </a:prstGeom>
          <a:solidFill>
            <a:schemeClr val="accent2"/>
          </a:solidFill>
        </p:spPr>
        <p:txBody>
          <a:bodyPr vert="horz" lIns="0" tIns="45720" rIns="324000" bIns="4572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dirty="0"/>
          </a:p>
        </p:txBody>
      </p:sp>
      <p:sp>
        <p:nvSpPr>
          <p:cNvPr id="12" name="Title 1" title="Decorative">
            <a:extLst>
              <a:ext uri="{FF2B5EF4-FFF2-40B4-BE49-F238E27FC236}">
                <a16:creationId xmlns:a16="http://schemas.microsoft.com/office/drawing/2014/main" id="{FC8F08DC-8736-4BFE-8B72-8DD4184DEBE1}"/>
              </a:ext>
            </a:extLst>
          </p:cNvPr>
          <p:cNvSpPr txBox="1">
            <a:spLocks/>
          </p:cNvSpPr>
          <p:nvPr userDrawn="1"/>
        </p:nvSpPr>
        <p:spPr>
          <a:xfrm>
            <a:off x="6095999" y="2360141"/>
            <a:ext cx="6096001" cy="4497859"/>
          </a:xfrm>
          <a:prstGeom prst="rect">
            <a:avLst/>
          </a:prstGeom>
          <a:solidFill>
            <a:schemeClr val="accent2">
              <a:lumMod val="75000"/>
              <a:lumOff val="25000"/>
            </a:schemeClr>
          </a:solidFill>
        </p:spPr>
        <p:txBody>
          <a:bodyPr vert="horz" lIns="0" tIns="45720" rIns="324000" bIns="4572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877607" y="2962016"/>
            <a:ext cx="4340785" cy="382749"/>
          </a:xfrm>
        </p:spPr>
        <p:txBody>
          <a:bodyPr lIns="0" anchor="b">
            <a:normAutofit/>
          </a:bodyPr>
          <a:lstStyle>
            <a:lvl1pPr marL="0" indent="0">
              <a:buNone/>
              <a:defRPr sz="16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972685" y="2962016"/>
            <a:ext cx="4342629" cy="382749"/>
          </a:xfrm>
        </p:spPr>
        <p:txBody>
          <a:bodyPr vert="horz" lIns="0" tIns="45720" rIns="91440" bIns="45720" rtlCol="0" anchor="b">
            <a:normAutofit/>
          </a:bodyPr>
          <a:lstStyle>
            <a:lvl1pPr marL="0" indent="0">
              <a:buNone/>
              <a:defRPr lang="en-US" sz="1600" b="1" dirty="0">
                <a:solidFill>
                  <a:schemeClr val="bg1"/>
                </a:solidFill>
                <a:latin typeface="+mj-lt"/>
              </a:defRPr>
            </a:lvl1pPr>
          </a:lstStyle>
          <a:p>
            <a:pPr marL="228600" lvl="0" indent="-22860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877607" y="3366301"/>
            <a:ext cx="4340785" cy="2253961"/>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6972685" y="3366301"/>
            <a:ext cx="4342629" cy="2253961"/>
          </a:xfrm>
        </p:spPr>
        <p:txBody>
          <a:bodyPr lIns="0" tIns="72000">
            <a:normAutofit/>
          </a:bodyPr>
          <a:lstStyle>
            <a:lvl1pPr>
              <a:defRPr sz="1400">
                <a:solidFill>
                  <a:schemeClr val="bg1"/>
                </a:solidFill>
              </a:defRPr>
            </a:lvl1pPr>
            <a:lvl2pPr>
              <a:defRPr sz="1200">
                <a:solidFill>
                  <a:schemeClr val="bg1"/>
                </a:solidFill>
              </a:defRPr>
            </a:lvl2pPr>
            <a:lvl3pPr>
              <a:defRPr sz="1100">
                <a:solidFill>
                  <a:schemeClr val="bg1"/>
                </a:solidFill>
              </a:defRPr>
            </a:lvl3pPr>
            <a:lvl4pPr>
              <a:defRPr sz="1050">
                <a:solidFill>
                  <a:schemeClr val="bg1"/>
                </a:solidFill>
              </a:defRPr>
            </a:lvl4pPr>
            <a:lvl5pPr>
              <a:defRPr sz="10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a:extLst>
              <a:ext uri="{FF2B5EF4-FFF2-40B4-BE49-F238E27FC236}">
                <a16:creationId xmlns:a16="http://schemas.microsoft.com/office/drawing/2014/main" id="{110731EC-67BA-493B-B1C7-6258DD2B6042}"/>
              </a:ext>
            </a:extLst>
          </p:cNvPr>
          <p:cNvSpPr>
            <a:spLocks noGrp="1"/>
          </p:cNvSpPr>
          <p:nvPr>
            <p:ph type="title"/>
          </p:nvPr>
        </p:nvSpPr>
        <p:spPr>
          <a:xfrm>
            <a:off x="2528215" y="358610"/>
            <a:ext cx="7135570" cy="822240"/>
          </a:xfrm>
        </p:spPr>
        <p:txBody>
          <a:bodyPr lIns="0" anchor="t">
            <a:normAutofit/>
          </a:bodyPr>
          <a:lstStyle>
            <a:lvl1pPr algn="ctr">
              <a:defRPr sz="4000">
                <a:solidFill>
                  <a:schemeClr val="tx1"/>
                </a:solidFill>
                <a:latin typeface="+mj-lt"/>
              </a:defRPr>
            </a:lvl1pPr>
          </a:lstStyle>
          <a:p>
            <a:r>
              <a:rPr lang="en-US"/>
              <a:t>Click to edit Master title style</a:t>
            </a:r>
            <a:endParaRPr lang="en-US" dirty="0"/>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22583"/>
            <a:ext cx="0" cy="2188805"/>
          </a:xfrm>
          <a:prstGeom prst="line">
            <a:avLst/>
          </a:prstGeom>
          <a:ln w="76200">
            <a:solidFill>
              <a:schemeClr val="accent2">
                <a:lumMod val="50000"/>
                <a:lumOff val="5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8496472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844948" y="1193765"/>
            <a:ext cx="4385841" cy="1325563"/>
          </a:xfrm>
        </p:spPr>
        <p:txBody>
          <a:bodyPr anchor="b">
            <a:normAutofit/>
          </a:bodyPr>
          <a:lstStyle>
            <a:lvl1pPr algn="r">
              <a:defRPr sz="4000">
                <a:latin typeface="+mj-lt"/>
              </a:defRPr>
            </a:lvl1pPr>
          </a:lstStyle>
          <a:p>
            <a:r>
              <a:rPr lang="en-US"/>
              <a:t>Click to edit Master title style</a:t>
            </a:r>
            <a:endParaRPr lang="en-US" dirty="0"/>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878814" y="2632337"/>
            <a:ext cx="4385841" cy="3357563"/>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233D39E2-2188-4621-B115-A912A057E8AC}"/>
              </a:ext>
            </a:extLst>
          </p:cNvPr>
          <p:cNvSpPr>
            <a:spLocks noGrp="1"/>
          </p:cNvSpPr>
          <p:nvPr>
            <p:ph type="body" sz="quarter" idx="11"/>
          </p:nvPr>
        </p:nvSpPr>
        <p:spPr>
          <a:xfrm>
            <a:off x="6182016" y="1598619"/>
            <a:ext cx="4869806" cy="1896435"/>
          </a:xfrm>
        </p:spPr>
        <p:txBody>
          <a:bodyPr lIns="0">
            <a:noAutofit/>
          </a:bodyPr>
          <a:lstStyle>
            <a:lvl1pPr marL="0" indent="0">
              <a:lnSpc>
                <a:spcPct val="100000"/>
              </a:lnSpc>
              <a:buNone/>
              <a:defRPr sz="1400">
                <a:latin typeface="+mn-lt"/>
                <a:cs typeface="Arial" panose="020B0604020202020204" pitchFamily="34" charset="0"/>
              </a:defRPr>
            </a:lvl1pPr>
          </a:lstStyle>
          <a:p>
            <a:pPr lvl="0"/>
            <a:r>
              <a:rPr lang="en-US"/>
              <a:t>Click to edit Master text styles</a:t>
            </a:r>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6182016" y="1194294"/>
            <a:ext cx="4869806" cy="382749"/>
          </a:xfrm>
        </p:spPr>
        <p:txBody>
          <a:bodyPr lIns="0" anchor="b">
            <a:noAutofit/>
          </a:bodyPr>
          <a:lstStyle>
            <a:lvl1pPr marL="0" indent="0">
              <a:buNone/>
              <a:defRPr sz="1600" b="1">
                <a:latin typeface="+mj-lt"/>
                <a:cs typeface="Arial" panose="020B0604020202020204" pitchFamily="34" charset="0"/>
              </a:defRPr>
            </a:lvl1pPr>
          </a:lstStyle>
          <a:p>
            <a:pPr lvl="0"/>
            <a:r>
              <a:rPr lang="en-US" dirty="0"/>
              <a:t>Click to add title here</a:t>
            </a:r>
          </a:p>
        </p:txBody>
      </p:sp>
      <p:sp>
        <p:nvSpPr>
          <p:cNvPr id="6" name="Text Placeholder 6">
            <a:extLst>
              <a:ext uri="{FF2B5EF4-FFF2-40B4-BE49-F238E27FC236}">
                <a16:creationId xmlns:a16="http://schemas.microsoft.com/office/drawing/2014/main" id="{B2C5FA2F-DD81-4A72-AB26-A4C663724F42}"/>
              </a:ext>
            </a:extLst>
          </p:cNvPr>
          <p:cNvSpPr>
            <a:spLocks noGrp="1"/>
          </p:cNvSpPr>
          <p:nvPr>
            <p:ph type="body" sz="quarter" idx="13"/>
          </p:nvPr>
        </p:nvSpPr>
        <p:spPr>
          <a:xfrm>
            <a:off x="6182018" y="4093464"/>
            <a:ext cx="4869806" cy="1896435"/>
          </a:xfrm>
        </p:spPr>
        <p:txBody>
          <a:bodyPr lIns="0">
            <a:noAutofit/>
          </a:bodyPr>
          <a:lstStyle>
            <a:lvl1pPr marL="0" indent="0">
              <a:lnSpc>
                <a:spcPct val="100000"/>
              </a:lnSpc>
              <a:buNone/>
              <a:defRPr sz="1400">
                <a:latin typeface="+mn-lt"/>
                <a:cs typeface="Arial" panose="020B0604020202020204" pitchFamily="34" charset="0"/>
              </a:defRPr>
            </a:lvl1pPr>
          </a:lstStyle>
          <a:p>
            <a:pPr lvl="0"/>
            <a:r>
              <a:rPr lang="en-US"/>
              <a:t>Click to edit Master text styles</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182017" y="3689139"/>
            <a:ext cx="4832794" cy="382749"/>
          </a:xfrm>
        </p:spPr>
        <p:txBody>
          <a:bodyPr lIns="0" anchor="b">
            <a:noAutofit/>
          </a:bodyPr>
          <a:lstStyle>
            <a:lvl1pPr marL="0" indent="0">
              <a:buNone/>
              <a:defRPr sz="1600" b="1">
                <a:latin typeface="+mj-lt"/>
                <a:cs typeface="Arial" panose="020B0604020202020204" pitchFamily="34" charset="0"/>
              </a:defRPr>
            </a:lvl1pPr>
          </a:lstStyle>
          <a:p>
            <a:pPr lvl="0"/>
            <a:r>
              <a:rPr lang="en-US" dirty="0"/>
              <a:t>Click to add title here</a:t>
            </a:r>
          </a:p>
        </p:txBody>
      </p:sp>
      <p:sp>
        <p:nvSpPr>
          <p:cNvPr id="10" name="Shape 62" title="Decorative">
            <a:extLst>
              <a:ext uri="{FF2B5EF4-FFF2-40B4-BE49-F238E27FC236}">
                <a16:creationId xmlns:a16="http://schemas.microsoft.com/office/drawing/2014/main" id="{2683CBB0-468F-4DD2-853B-FBFFA91B662E}"/>
              </a:ext>
            </a:extLst>
          </p:cNvPr>
          <p:cNvSpPr/>
          <p:nvPr userDrawn="1"/>
        </p:nvSpPr>
        <p:spPr>
          <a:xfrm flipV="1">
            <a:off x="830507" y="1194294"/>
            <a:ext cx="0" cy="4795606"/>
          </a:xfrm>
          <a:prstGeom prst="line">
            <a:avLst/>
          </a:prstGeom>
          <a:ln w="76200">
            <a:solidFill>
              <a:schemeClr val="accent1">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3970810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E84B7CE-D997-4F92-BD9D-3F9DE2782EF8}"/>
              </a:ext>
            </a:extLst>
          </p:cNvPr>
          <p:cNvSpPr>
            <a:spLocks noGrp="1"/>
          </p:cNvSpPr>
          <p:nvPr>
            <p:ph type="pic" sz="quarter" idx="10"/>
          </p:nvPr>
        </p:nvSpPr>
        <p:spPr>
          <a:xfrm>
            <a:off x="7928658" y="836271"/>
            <a:ext cx="4263342" cy="5185458"/>
          </a:xfrm>
        </p:spPr>
        <p:txBody>
          <a:bodyPr/>
          <a:lstStyle/>
          <a:p>
            <a:r>
              <a:rPr lang="en-US"/>
              <a:t>Click icon to add picture</a:t>
            </a:r>
            <a:endParaRPr lang="en-US" dirty="0"/>
          </a:p>
        </p:txBody>
      </p:sp>
      <p:sp>
        <p:nvSpPr>
          <p:cNvPr id="7" name="Text Placeholder 6" title="Decorative">
            <a:extLst>
              <a:ext uri="{FF2B5EF4-FFF2-40B4-BE49-F238E27FC236}">
                <a16:creationId xmlns:a16="http://schemas.microsoft.com/office/drawing/2014/main" id="{233D39E2-2188-4621-B115-A912A057E8AC}"/>
              </a:ext>
            </a:extLst>
          </p:cNvPr>
          <p:cNvSpPr>
            <a:spLocks noGrp="1"/>
          </p:cNvSpPr>
          <p:nvPr>
            <p:ph type="body" sz="quarter" idx="11"/>
          </p:nvPr>
        </p:nvSpPr>
        <p:spPr>
          <a:xfrm>
            <a:off x="3657597" y="836271"/>
            <a:ext cx="4262400" cy="5185458"/>
          </a:xfrm>
          <a:solidFill>
            <a:schemeClr val="accent1"/>
          </a:solidFill>
        </p:spPr>
        <p:txBody>
          <a:bodyPr lIns="252000" tIns="144000" rIns="144000">
            <a:noAutofit/>
          </a:bodyPr>
          <a:lstStyle>
            <a:lvl1pPr marL="0" indent="0">
              <a:lnSpc>
                <a:spcPct val="100000"/>
              </a:lnSpc>
              <a:buNone/>
              <a:defRPr sz="1400">
                <a:solidFill>
                  <a:schemeClr val="bg1"/>
                </a:solidFill>
                <a:latin typeface="+mn-lt"/>
                <a:cs typeface="Arial" panose="020B0604020202020204" pitchFamily="34" charset="0"/>
              </a:defRPr>
            </a:lvl1pPr>
          </a:lstStyle>
          <a:p>
            <a:pPr lvl="0"/>
            <a:r>
              <a:rPr lang="en-US"/>
              <a:t>Click to edit Master text styles</a:t>
            </a:r>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625033" y="1659770"/>
            <a:ext cx="2558005" cy="1325563"/>
          </a:xfrm>
        </p:spPr>
        <p:txBody>
          <a:bodyPr anchor="t"/>
          <a:lstStyle>
            <a:lvl1pPr algn="l">
              <a:defRPr>
                <a:latin typeface="+mj-lt"/>
              </a:defRPr>
            </a:lvl1pPr>
          </a:lstStyle>
          <a:p>
            <a:r>
              <a:rPr lang="en-US" dirty="0"/>
              <a:t>Click to </a:t>
            </a:r>
            <a:br>
              <a:rPr lang="en-US" dirty="0"/>
            </a:br>
            <a:r>
              <a:rPr lang="en-US" dirty="0"/>
              <a:t>Add Title</a:t>
            </a:r>
          </a:p>
        </p:txBody>
      </p:sp>
      <p:sp>
        <p:nvSpPr>
          <p:cNvPr id="9" name="Shape 62" title="Decorative">
            <a:extLst>
              <a:ext uri="{FF2B5EF4-FFF2-40B4-BE49-F238E27FC236}">
                <a16:creationId xmlns:a16="http://schemas.microsoft.com/office/drawing/2014/main" id="{E1A23DB6-E067-4A30-8C4B-98B452428518}"/>
              </a:ext>
            </a:extLst>
          </p:cNvPr>
          <p:cNvSpPr/>
          <p:nvPr userDrawn="1"/>
        </p:nvSpPr>
        <p:spPr>
          <a:xfrm rot="16200000" flipV="1">
            <a:off x="1756506" y="1915220"/>
            <a:ext cx="0"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32174074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7" name="Text Placeholder 6" title="Decorative">
            <a:extLst>
              <a:ext uri="{FF2B5EF4-FFF2-40B4-BE49-F238E27FC236}">
                <a16:creationId xmlns:a16="http://schemas.microsoft.com/office/drawing/2014/main" id="{233D39E2-2188-4621-B115-A912A057E8AC}"/>
              </a:ext>
            </a:extLst>
          </p:cNvPr>
          <p:cNvSpPr>
            <a:spLocks noGrp="1"/>
          </p:cNvSpPr>
          <p:nvPr>
            <p:ph type="body" sz="quarter" idx="11"/>
          </p:nvPr>
        </p:nvSpPr>
        <p:spPr>
          <a:xfrm>
            <a:off x="0" y="3206186"/>
            <a:ext cx="12192000" cy="3651813"/>
          </a:xfrm>
          <a:solidFill>
            <a:schemeClr val="accent2"/>
          </a:solidFill>
        </p:spPr>
        <p:txBody>
          <a:bodyPr lIns="5400000" tIns="216000" rIns="1800000">
            <a:noAutofit/>
          </a:bodyPr>
          <a:lstStyle>
            <a:lvl1pPr marL="0" indent="0">
              <a:lnSpc>
                <a:spcPct val="100000"/>
              </a:lnSpc>
              <a:buNone/>
              <a:defRPr sz="1400">
                <a:solidFill>
                  <a:schemeClr val="bg1"/>
                </a:solidFill>
                <a:latin typeface="+mn-lt"/>
                <a:cs typeface="Arial" panose="020B0604020202020204" pitchFamily="34" charset="0"/>
              </a:defRPr>
            </a:lvl1pPr>
          </a:lstStyle>
          <a:p>
            <a:pPr lvl="0"/>
            <a:r>
              <a:rPr lang="en-US"/>
              <a:t>Click to edit Master text styles</a:t>
            </a:r>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5278053" y="1775520"/>
            <a:ext cx="6435524" cy="1325563"/>
          </a:xfrm>
        </p:spPr>
        <p:txBody>
          <a:bodyPr anchor="b"/>
          <a:lstStyle>
            <a:lvl1pPr algn="l">
              <a:defRPr>
                <a:latin typeface="+mj-lt"/>
              </a:defRPr>
            </a:lvl1pPr>
          </a:lstStyle>
          <a:p>
            <a:r>
              <a:rPr lang="en-US" dirty="0"/>
              <a:t>Click to Add Title</a:t>
            </a:r>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971836" y="1"/>
            <a:ext cx="3523423" cy="3206186"/>
          </a:xfrm>
          <a:solidFill>
            <a:schemeClr val="bg1">
              <a:lumMod val="95000"/>
            </a:schemeClr>
          </a:solidFill>
        </p:spPr>
        <p:txBody>
          <a:bodyPr/>
          <a:lstStyle/>
          <a:p>
            <a:r>
              <a:rPr lang="en-US"/>
              <a:t>Click icon to add picture</a:t>
            </a:r>
            <a:endParaRPr lang="en-US" dirty="0"/>
          </a:p>
        </p:txBody>
      </p:sp>
      <p:sp>
        <p:nvSpPr>
          <p:cNvPr id="6"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2"/>
          </p:nvPr>
        </p:nvSpPr>
        <p:spPr>
          <a:xfrm>
            <a:off x="971836" y="3358587"/>
            <a:ext cx="3523423" cy="3206186"/>
          </a:xfrm>
          <a:solidFill>
            <a:schemeClr val="bg1">
              <a:lumMod val="95000"/>
            </a:schemeClr>
          </a:solidFill>
        </p:spPr>
        <p:txBody>
          <a:bodyPr/>
          <a:lstStyle/>
          <a:p>
            <a:r>
              <a:rPr lang="en-US"/>
              <a:t>Click icon to add picture</a:t>
            </a:r>
            <a:endParaRPr lang="en-US" dirty="0"/>
          </a:p>
        </p:txBody>
      </p:sp>
    </p:spTree>
    <p:extLst>
      <p:ext uri="{BB962C8B-B14F-4D97-AF65-F5344CB8AC3E}">
        <p14:creationId xmlns:p14="http://schemas.microsoft.com/office/powerpoint/2010/main" val="9972271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233D39E2-2188-4621-B115-A912A057E8AC}"/>
              </a:ext>
            </a:extLst>
          </p:cNvPr>
          <p:cNvSpPr>
            <a:spLocks noGrp="1"/>
          </p:cNvSpPr>
          <p:nvPr>
            <p:ph type="body" sz="quarter" idx="11"/>
          </p:nvPr>
        </p:nvSpPr>
        <p:spPr>
          <a:xfrm>
            <a:off x="838199" y="4586456"/>
            <a:ext cx="10349090" cy="1577281"/>
          </a:xfrm>
          <a:noFill/>
          <a:ln>
            <a:noFill/>
          </a:ln>
        </p:spPr>
        <p:txBody>
          <a:bodyPr lIns="0" tIns="216000" rIns="0">
            <a:noAutofit/>
          </a:bodyPr>
          <a:lstStyle>
            <a:lvl1pPr marL="0" indent="0" algn="ctr">
              <a:lnSpc>
                <a:spcPct val="100000"/>
              </a:lnSpc>
              <a:buNone/>
              <a:defRPr sz="1400">
                <a:latin typeface="+mn-lt"/>
                <a:cs typeface="Arial" panose="020B0604020202020204" pitchFamily="34" charset="0"/>
              </a:defRPr>
            </a:lvl1pPr>
          </a:lstStyle>
          <a:p>
            <a:pPr lvl="0"/>
            <a:r>
              <a:rPr lang="en-US"/>
              <a:t>Click to edit Master text styles</a:t>
            </a:r>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838199" y="3717212"/>
            <a:ext cx="10349089" cy="854791"/>
          </a:xfrm>
        </p:spPr>
        <p:txBody>
          <a:bodyPr lIns="0" rIns="0" anchor="b"/>
          <a:lstStyle>
            <a:lvl1pPr algn="ctr">
              <a:defRPr>
                <a:latin typeface="+mj-lt"/>
              </a:defRPr>
            </a:lvl1pPr>
          </a:lstStyle>
          <a:p>
            <a:r>
              <a:rPr lang="en-US" dirty="0"/>
              <a:t>Click to Add Title</a:t>
            </a:r>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838200" y="836271"/>
            <a:ext cx="10349089" cy="2516529"/>
          </a:xfrm>
          <a:solidFill>
            <a:schemeClr val="bg1">
              <a:lumMod val="95000"/>
            </a:schemeClr>
          </a:solidFill>
        </p:spPr>
        <p:txBody>
          <a:bodyPr/>
          <a:lstStyle/>
          <a:p>
            <a:r>
              <a:rPr lang="en-US"/>
              <a:t>Click icon to add picture</a:t>
            </a:r>
            <a:endParaRPr lang="en-US" dirty="0"/>
          </a:p>
        </p:txBody>
      </p:sp>
    </p:spTree>
    <p:extLst>
      <p:ext uri="{BB962C8B-B14F-4D97-AF65-F5344CB8AC3E}">
        <p14:creationId xmlns:p14="http://schemas.microsoft.com/office/powerpoint/2010/main" val="583128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Rectangle 2" title="Decorative">
            <a:extLst>
              <a:ext uri="{FF2B5EF4-FFF2-40B4-BE49-F238E27FC236}">
                <a16:creationId xmlns:a16="http://schemas.microsoft.com/office/drawing/2014/main" id="{9DF8596F-E730-47C4-86C3-F4A9B3F78268}"/>
              </a:ext>
            </a:extLst>
          </p:cNvPr>
          <p:cNvSpPr/>
          <p:nvPr userDrawn="1"/>
        </p:nvSpPr>
        <p:spPr>
          <a:xfrm>
            <a:off x="0" y="0"/>
            <a:ext cx="4745620" cy="3428990"/>
          </a:xfrm>
          <a:prstGeom prst="rect">
            <a:avLst/>
          </a:prstGeom>
          <a:solidFill>
            <a:schemeClr val="accent2"/>
          </a:solidFill>
        </p:spPr>
        <p:txBody>
          <a:bodyPr vert="horz" lIns="252000" tIns="144000" rIns="144000" bIns="45720" rtlCol="0">
            <a:noAutofit/>
          </a:bodyPr>
          <a:lstStyle/>
          <a:p>
            <a:pPr lvl="0" indent="0">
              <a:lnSpc>
                <a:spcPct val="100000"/>
              </a:lnSpc>
              <a:spcBef>
                <a:spcPts val="1000"/>
              </a:spcBef>
              <a:buFont typeface="Arial" panose="020B0604020202020204" pitchFamily="34" charset="0"/>
              <a:buNone/>
            </a:pPr>
            <a:endParaRPr lang="en-US" sz="1400" b="0" i="0" dirty="0">
              <a:solidFill>
                <a:schemeClr val="tx2"/>
              </a:solidFill>
              <a:latin typeface="Arial" panose="020B0604020202020204" pitchFamily="34" charset="0"/>
              <a:cs typeface="Arial" panose="020B0604020202020204" pitchFamily="34" charset="0"/>
            </a:endParaRPr>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4745620" y="3428990"/>
            <a:ext cx="7446380" cy="3429009"/>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838200" y="1659770"/>
            <a:ext cx="3085618" cy="1325563"/>
          </a:xfrm>
        </p:spPr>
        <p:txBody>
          <a:bodyPr lIns="0" anchor="t"/>
          <a:lstStyle>
            <a:lvl1pPr algn="l">
              <a:defRPr>
                <a:solidFill>
                  <a:schemeClr val="bg1"/>
                </a:solidFill>
                <a:latin typeface="+mj-lt"/>
              </a:defRPr>
            </a:lvl1pPr>
          </a:lstStyle>
          <a:p>
            <a:r>
              <a:rPr lang="en-US" dirty="0"/>
              <a:t>Click to </a:t>
            </a:r>
            <a:br>
              <a:rPr lang="en-US" dirty="0"/>
            </a:br>
            <a:r>
              <a:rPr lang="en-US" dirty="0"/>
              <a:t>Add Title</a:t>
            </a:r>
          </a:p>
        </p:txBody>
      </p:sp>
      <p:sp>
        <p:nvSpPr>
          <p:cNvPr id="8" name="Text Placeholder 6">
            <a:extLst>
              <a:ext uri="{FF2B5EF4-FFF2-40B4-BE49-F238E27FC236}">
                <a16:creationId xmlns:a16="http://schemas.microsoft.com/office/drawing/2014/main" id="{2E0AB4DF-4264-4631-9A72-72B25F9BEED8}"/>
              </a:ext>
            </a:extLst>
          </p:cNvPr>
          <p:cNvSpPr>
            <a:spLocks noGrp="1"/>
          </p:cNvSpPr>
          <p:nvPr>
            <p:ph type="body" sz="quarter" idx="12" hasCustomPrompt="1"/>
          </p:nvPr>
        </p:nvSpPr>
        <p:spPr>
          <a:xfrm>
            <a:off x="5359078" y="1197273"/>
            <a:ext cx="6121722" cy="382749"/>
          </a:xfrm>
        </p:spPr>
        <p:txBody>
          <a:bodyPr lIns="0" tIns="0" anchor="t">
            <a:normAutofit/>
          </a:bodyPr>
          <a:lstStyle>
            <a:lvl1pPr marL="0" indent="0">
              <a:buNone/>
              <a:defRPr sz="1600" b="1">
                <a:solidFill>
                  <a:schemeClr val="tx1"/>
                </a:solidFill>
                <a:latin typeface="+mj-lt"/>
                <a:cs typeface="Arial" panose="020B0604020202020204" pitchFamily="34" charset="0"/>
              </a:defRPr>
            </a:lvl1pPr>
          </a:lstStyle>
          <a:p>
            <a:pPr lvl="0"/>
            <a:r>
              <a:rPr lang="en-US" dirty="0"/>
              <a:t>Click to add title here</a:t>
            </a:r>
          </a:p>
        </p:txBody>
      </p:sp>
      <p:sp>
        <p:nvSpPr>
          <p:cNvPr id="9" name="Text Placeholder 3">
            <a:extLst>
              <a:ext uri="{FF2B5EF4-FFF2-40B4-BE49-F238E27FC236}">
                <a16:creationId xmlns:a16="http://schemas.microsoft.com/office/drawing/2014/main" id="{0E3F0CD0-D764-45BB-9798-E9046593B3AC}"/>
              </a:ext>
            </a:extLst>
          </p:cNvPr>
          <p:cNvSpPr>
            <a:spLocks noGrp="1"/>
          </p:cNvSpPr>
          <p:nvPr>
            <p:ph type="body" sz="quarter" idx="15"/>
          </p:nvPr>
        </p:nvSpPr>
        <p:spPr>
          <a:xfrm>
            <a:off x="5359078" y="1588155"/>
            <a:ext cx="6121722" cy="1397178"/>
          </a:xfrm>
        </p:spPr>
        <p:txBody>
          <a:bodyPr lIns="0" tIns="0">
            <a:normAutofit/>
          </a:bodyPr>
          <a:lstStyle>
            <a:lvl1pPr marL="0" indent="0">
              <a:lnSpc>
                <a:spcPct val="100000"/>
              </a:lnSpc>
              <a:buNone/>
              <a:defRPr sz="1400">
                <a:solidFill>
                  <a:schemeClr val="tx1"/>
                </a:solidFill>
              </a:defRPr>
            </a:lvl1pPr>
            <a:lvl2pPr marL="457200" indent="0">
              <a:buNone/>
              <a:defRPr sz="1200"/>
            </a:lvl2pPr>
            <a:lvl3pPr marL="914400" indent="0">
              <a:buNone/>
              <a:defRPr sz="1100"/>
            </a:lvl3pPr>
            <a:lvl4pPr>
              <a:defRPr sz="1050"/>
            </a:lvl4pPr>
            <a:lvl5pPr>
              <a:defRPr sz="1050"/>
            </a:lvl5pPr>
          </a:lstStyle>
          <a:p>
            <a:pPr lvl="0"/>
            <a:r>
              <a:rPr lang="en-US"/>
              <a:t>Click to edit Master text styles</a:t>
            </a:r>
          </a:p>
        </p:txBody>
      </p:sp>
      <p:sp>
        <p:nvSpPr>
          <p:cNvPr id="10" name="Text Placeholder 3">
            <a:extLst>
              <a:ext uri="{FF2B5EF4-FFF2-40B4-BE49-F238E27FC236}">
                <a16:creationId xmlns:a16="http://schemas.microsoft.com/office/drawing/2014/main" id="{0E3F0CD0-D764-45BB-9798-E9046593B3AC}"/>
              </a:ext>
            </a:extLst>
          </p:cNvPr>
          <p:cNvSpPr>
            <a:spLocks noGrp="1"/>
          </p:cNvSpPr>
          <p:nvPr>
            <p:ph type="body" sz="quarter" idx="16"/>
          </p:nvPr>
        </p:nvSpPr>
        <p:spPr>
          <a:xfrm>
            <a:off x="838200" y="3737092"/>
            <a:ext cx="3085618" cy="2663707"/>
          </a:xfrm>
        </p:spPr>
        <p:txBody>
          <a:bodyPr lIns="0" tIns="0">
            <a:normAutofit/>
          </a:bodyPr>
          <a:lstStyle>
            <a:lvl1pPr marL="0" indent="0">
              <a:lnSpc>
                <a:spcPct val="100000"/>
              </a:lnSpc>
              <a:buNone/>
              <a:defRPr sz="2000">
                <a:solidFill>
                  <a:schemeClr val="tx1"/>
                </a:solidFill>
              </a:defRPr>
            </a:lvl1pPr>
            <a:lvl2pPr marL="457200" indent="0">
              <a:buNone/>
              <a:defRPr sz="1200"/>
            </a:lvl2pPr>
            <a:lvl3pPr marL="914400" indent="0">
              <a:buNone/>
              <a:defRPr sz="1100"/>
            </a:lvl3pPr>
            <a:lvl4pPr>
              <a:defRPr sz="1050"/>
            </a:lvl4pPr>
            <a:lvl5pPr>
              <a:defRPr sz="1050"/>
            </a:lvl5pPr>
          </a:lstStyle>
          <a:p>
            <a:pPr lvl="0"/>
            <a:r>
              <a:rPr lang="en-US"/>
              <a:t>Click to edit Master text styles</a:t>
            </a:r>
          </a:p>
        </p:txBody>
      </p:sp>
    </p:spTree>
    <p:extLst>
      <p:ext uri="{BB962C8B-B14F-4D97-AF65-F5344CB8AC3E}">
        <p14:creationId xmlns:p14="http://schemas.microsoft.com/office/powerpoint/2010/main" val="33363622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Picture Placeholder 4" title="Decorative">
            <a:extLst>
              <a:ext uri="{FF2B5EF4-FFF2-40B4-BE49-F238E27FC236}">
                <a16:creationId xmlns:a16="http://schemas.microsoft.com/office/drawing/2014/main" id="{9B9B3BD2-24FF-4E30-B0DA-4DCD6E57D9FC}"/>
              </a:ext>
            </a:extLst>
          </p:cNvPr>
          <p:cNvSpPr>
            <a:spLocks noGrp="1"/>
          </p:cNvSpPr>
          <p:nvPr>
            <p:ph type="pic" sz="quarter" idx="10"/>
          </p:nvPr>
        </p:nvSpPr>
        <p:spPr>
          <a:xfrm>
            <a:off x="0" y="0"/>
            <a:ext cx="12192000" cy="6858000"/>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C7F92C0C-7E68-45AE-8824-6858C6874760}"/>
              </a:ext>
            </a:extLst>
          </p:cNvPr>
          <p:cNvSpPr>
            <a:spLocks noGrp="1"/>
          </p:cNvSpPr>
          <p:nvPr>
            <p:ph type="title" hasCustomPrompt="1"/>
          </p:nvPr>
        </p:nvSpPr>
        <p:spPr>
          <a:xfrm>
            <a:off x="2282502" y="4973519"/>
            <a:ext cx="7299618" cy="1440000"/>
          </a:xfrm>
          <a:solidFill>
            <a:schemeClr val="accent1"/>
          </a:solidFill>
        </p:spPr>
        <p:txBody>
          <a:bodyPr lIns="216000">
            <a:normAutofit/>
          </a:bodyPr>
          <a:lstStyle>
            <a:lvl1pPr algn="ctr">
              <a:defRPr sz="4000">
                <a:solidFill>
                  <a:schemeClr val="bg1"/>
                </a:solidFill>
                <a:latin typeface="+mj-lt"/>
              </a:defRPr>
            </a:lvl1pPr>
          </a:lstStyle>
          <a:p>
            <a:r>
              <a:rPr lang="en-US" dirty="0"/>
              <a:t>Click to edit </a:t>
            </a:r>
            <a:br>
              <a:rPr lang="en-US" dirty="0"/>
            </a:br>
            <a:r>
              <a:rPr lang="en-US" dirty="0"/>
              <a:t>Master title style</a:t>
            </a:r>
          </a:p>
        </p:txBody>
      </p:sp>
    </p:spTree>
    <p:extLst>
      <p:ext uri="{BB962C8B-B14F-4D97-AF65-F5344CB8AC3E}">
        <p14:creationId xmlns:p14="http://schemas.microsoft.com/office/powerpoint/2010/main" val="95360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with Image">
    <p:bg>
      <p:bgPr>
        <a:solidFill>
          <a:schemeClr val="accent1"/>
        </a:solidFill>
        <a:effectLst/>
      </p:bgPr>
    </p:bg>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5295899" y="4288"/>
            <a:ext cx="6896100" cy="6853712"/>
          </a:xfrm>
          <a:solidFill>
            <a:schemeClr val="bg1">
              <a:lumMod val="95000"/>
            </a:schemeClr>
          </a:solidFill>
        </p:spPr>
        <p:txBody>
          <a:bodyPr/>
          <a:lstStyle/>
          <a:p>
            <a:r>
              <a:rPr lang="en-US"/>
              <a:t>Click icon to add picture</a:t>
            </a:r>
            <a:endParaRPr lang="en-US" dirty="0"/>
          </a:p>
        </p:txBody>
      </p:sp>
      <p:sp>
        <p:nvSpPr>
          <p:cNvPr id="9" name="Rectangle 8">
            <a:extLst>
              <a:ext uri="{FF2B5EF4-FFF2-40B4-BE49-F238E27FC236}">
                <a16:creationId xmlns:a16="http://schemas.microsoft.com/office/drawing/2014/main" id="{38CBA09E-664D-42AC-81A8-E6756A655750}"/>
              </a:ext>
            </a:extLst>
          </p:cNvPr>
          <p:cNvSpPr/>
          <p:nvPr userDrawn="1"/>
        </p:nvSpPr>
        <p:spPr>
          <a:xfrm>
            <a:off x="0" y="1539433"/>
            <a:ext cx="8866207" cy="5318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title="Decorative"/>
          <p:cNvSpPr/>
          <p:nvPr userDrawn="1"/>
        </p:nvSpPr>
        <p:spPr>
          <a:xfrm>
            <a:off x="0" y="0"/>
            <a:ext cx="5295899" cy="6858000"/>
          </a:xfrm>
          <a:prstGeom prst="rect">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798690" y="2040520"/>
            <a:ext cx="4120444" cy="1818655"/>
          </a:xfrm>
        </p:spPr>
        <p:txBody>
          <a:bodyPr anchor="b">
            <a:noAutofit/>
          </a:bodyPr>
          <a:lstStyle>
            <a:lvl1pPr algn="l">
              <a:defRPr sz="5000" b="1">
                <a:solidFill>
                  <a:schemeClr val="bg1"/>
                </a:solidFill>
                <a:latin typeface="+mj-lt"/>
              </a:defRPr>
            </a:lvl1pPr>
          </a:lstStyle>
          <a:p>
            <a:r>
              <a:rPr lang="en-US" dirty="0"/>
              <a:t>CLICK TO ADD TITLE</a:t>
            </a:r>
          </a:p>
        </p:txBody>
      </p:sp>
      <p:sp>
        <p:nvSpPr>
          <p:cNvPr id="10" name="Text Placeholder 12">
            <a:extLst>
              <a:ext uri="{FF2B5EF4-FFF2-40B4-BE49-F238E27FC236}">
                <a16:creationId xmlns:a16="http://schemas.microsoft.com/office/drawing/2014/main" id="{1221857D-ECFA-4D4D-91DF-E36500791501}"/>
              </a:ext>
            </a:extLst>
          </p:cNvPr>
          <p:cNvSpPr>
            <a:spLocks noGrp="1"/>
          </p:cNvSpPr>
          <p:nvPr>
            <p:ph type="body" sz="quarter" idx="15" hasCustomPrompt="1"/>
          </p:nvPr>
        </p:nvSpPr>
        <p:spPr>
          <a:xfrm>
            <a:off x="798690" y="4031658"/>
            <a:ext cx="4120443" cy="338549"/>
          </a:xfrm>
        </p:spPr>
        <p:txBody>
          <a:bodyPr>
            <a:normAutofit/>
          </a:bodyPr>
          <a:lstStyle>
            <a:lvl1pPr marL="0" indent="0" algn="l">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11" name="Shape 62" title="Decorative">
            <a:extLst>
              <a:ext uri="{FF2B5EF4-FFF2-40B4-BE49-F238E27FC236}">
                <a16:creationId xmlns:a16="http://schemas.microsoft.com/office/drawing/2014/main" id="{E1A23DB6-E067-4A30-8C4B-98B452428518}"/>
              </a:ext>
            </a:extLst>
          </p:cNvPr>
          <p:cNvSpPr/>
          <p:nvPr userDrawn="1"/>
        </p:nvSpPr>
        <p:spPr>
          <a:xfrm rot="16200000" flipV="1">
            <a:off x="1893092" y="2764774"/>
            <a:ext cx="0" cy="2188806"/>
          </a:xfrm>
          <a:prstGeom prst="line">
            <a:avLst/>
          </a:prstGeom>
          <a:ln w="25400">
            <a:solidFill>
              <a:schemeClr val="bg1"/>
            </a:solidFill>
            <a:miter lim="400000"/>
          </a:ln>
        </p:spPr>
        <p:txBody>
          <a:bodyPr lIns="19050" tIns="19050" rIns="19050" bIns="19050" anchor="ctr"/>
          <a:lstStyle/>
          <a:p>
            <a:pPr algn="l">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5588500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Picture Placeholder 4" title="Decorative">
            <a:extLst>
              <a:ext uri="{FF2B5EF4-FFF2-40B4-BE49-F238E27FC236}">
                <a16:creationId xmlns:a16="http://schemas.microsoft.com/office/drawing/2014/main" id="{9B9B3BD2-24FF-4E30-B0DA-4DCD6E57D9FC}"/>
              </a:ext>
            </a:extLst>
          </p:cNvPr>
          <p:cNvSpPr>
            <a:spLocks noGrp="1"/>
          </p:cNvSpPr>
          <p:nvPr>
            <p:ph type="pic" sz="quarter" idx="10"/>
          </p:nvPr>
        </p:nvSpPr>
        <p:spPr>
          <a:xfrm>
            <a:off x="0" y="0"/>
            <a:ext cx="12192000" cy="6858000"/>
          </a:xfrm>
        </p:spPr>
        <p:txBody>
          <a:bodyPr/>
          <a:lstStyle/>
          <a:p>
            <a:r>
              <a:rPr lang="en-US"/>
              <a:t>Click icon to add picture</a:t>
            </a:r>
            <a:endParaRPr lang="en-US" dirty="0"/>
          </a:p>
        </p:txBody>
      </p:sp>
    </p:spTree>
    <p:extLst>
      <p:ext uri="{BB962C8B-B14F-4D97-AF65-F5344CB8AC3E}">
        <p14:creationId xmlns:p14="http://schemas.microsoft.com/office/powerpoint/2010/main" val="26320271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6858000"/>
          </a:xfrm>
        </p:spPr>
        <p:txBody>
          <a:bodyPr/>
          <a:lstStyle/>
          <a:p>
            <a:r>
              <a:rPr lang="en-US"/>
              <a:t>Click icon to add picture</a:t>
            </a:r>
            <a:endParaRPr lang="en-US" dirty="0"/>
          </a:p>
        </p:txBody>
      </p:sp>
      <p:sp>
        <p:nvSpPr>
          <p:cNvPr id="5" name="Text Placeholder 12">
            <a:extLst>
              <a:ext uri="{FF2B5EF4-FFF2-40B4-BE49-F238E27FC236}">
                <a16:creationId xmlns:a16="http://schemas.microsoft.com/office/drawing/2014/main" id="{89A80859-BDA6-44AA-A750-4E06108B9B2B}"/>
              </a:ext>
            </a:extLst>
          </p:cNvPr>
          <p:cNvSpPr>
            <a:spLocks noGrp="1"/>
          </p:cNvSpPr>
          <p:nvPr>
            <p:ph type="body" sz="quarter" idx="14"/>
          </p:nvPr>
        </p:nvSpPr>
        <p:spPr>
          <a:xfrm>
            <a:off x="4887474" y="3665204"/>
            <a:ext cx="7304526" cy="2196780"/>
          </a:xfrm>
          <a:solidFill>
            <a:schemeClr val="accent1"/>
          </a:solidFill>
        </p:spPr>
        <p:txBody>
          <a:bodyPr lIns="274320" tIns="182880" rIns="182880" bIns="182880" anchor="ctr">
            <a:normAutofit/>
          </a:bodyPr>
          <a:lstStyle>
            <a:lvl1pPr marL="0" indent="0" algn="l" defTabSz="914400" rtl="0" eaLnBrk="1" latinLnBrk="0" hangingPunct="1">
              <a:lnSpc>
                <a:spcPct val="90000"/>
              </a:lnSpc>
              <a:spcBef>
                <a:spcPct val="0"/>
              </a:spcBef>
              <a:buNone/>
              <a:defRPr lang="en-US" sz="4000" b="1" i="0" kern="1200" spc="-150" dirty="0">
                <a:solidFill>
                  <a:schemeClr val="bg1"/>
                </a:solidFill>
                <a:latin typeface="+mj-lt"/>
                <a:ea typeface="+mj-ea"/>
                <a:cs typeface="Gill Sans" panose="020B0502020104020203" pitchFamily="34" charset="-79"/>
              </a:defRPr>
            </a:lvl1pPr>
          </a:lstStyle>
          <a:p>
            <a:pPr lvl="0"/>
            <a:r>
              <a:rPr lang="en-US"/>
              <a:t>Click to edit Master text styles</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flipV="1">
            <a:off x="4887473" y="3665204"/>
            <a:ext cx="1"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42597402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6858000"/>
          </a:xfrm>
        </p:spPr>
        <p:txBody>
          <a:bodyPr/>
          <a:lstStyle/>
          <a:p>
            <a:r>
              <a:rPr lang="en-US"/>
              <a:t>Click icon to add picture</a:t>
            </a:r>
            <a:endParaRPr lang="en-US" dirty="0"/>
          </a:p>
        </p:txBody>
      </p:sp>
      <p:sp>
        <p:nvSpPr>
          <p:cNvPr id="3" name="Text Placeholder 12">
            <a:extLst>
              <a:ext uri="{FF2B5EF4-FFF2-40B4-BE49-F238E27FC236}">
                <a16:creationId xmlns:a16="http://schemas.microsoft.com/office/drawing/2014/main" id="{89A80859-BDA6-44AA-A750-4E06108B9B2B}"/>
              </a:ext>
            </a:extLst>
          </p:cNvPr>
          <p:cNvSpPr>
            <a:spLocks noGrp="1"/>
          </p:cNvSpPr>
          <p:nvPr>
            <p:ph type="body" sz="quarter" idx="14"/>
          </p:nvPr>
        </p:nvSpPr>
        <p:spPr>
          <a:xfrm>
            <a:off x="4887474" y="3665204"/>
            <a:ext cx="7304526" cy="2196780"/>
          </a:xfrm>
          <a:solidFill>
            <a:schemeClr val="accent2"/>
          </a:solidFill>
        </p:spPr>
        <p:txBody>
          <a:bodyPr lIns="274320" tIns="182880" rIns="182880" bIns="182880" anchor="ctr">
            <a:normAutofit/>
          </a:bodyPr>
          <a:lstStyle>
            <a:lvl1pPr marL="0" indent="0" algn="l" defTabSz="914400" rtl="0" eaLnBrk="1" latinLnBrk="0" hangingPunct="1">
              <a:lnSpc>
                <a:spcPct val="90000"/>
              </a:lnSpc>
              <a:spcBef>
                <a:spcPct val="0"/>
              </a:spcBef>
              <a:buNone/>
              <a:defRPr lang="en-US" sz="4000" b="1" i="0" kern="1200" spc="-150" dirty="0">
                <a:solidFill>
                  <a:schemeClr val="bg1"/>
                </a:solidFill>
                <a:latin typeface="+mj-lt"/>
                <a:ea typeface="+mj-ea"/>
                <a:cs typeface="Gill Sans" panose="020B0502020104020203" pitchFamily="34" charset="-79"/>
              </a:defRPr>
            </a:lvl1pPr>
          </a:lstStyle>
          <a:p>
            <a:pPr lvl="0"/>
            <a:r>
              <a:rPr lang="en-US"/>
              <a:t>Click to edit Master text styles</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flipV="1">
            <a:off x="4887473" y="3665204"/>
            <a:ext cx="1" cy="2188805"/>
          </a:xfrm>
          <a:prstGeom prst="line">
            <a:avLst/>
          </a:prstGeom>
          <a:ln w="76200">
            <a:solidFill>
              <a:schemeClr val="accent2">
                <a:lumMod val="75000"/>
                <a:lumOff val="25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29559417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0_Custom Layout">
    <p:bg>
      <p:bgPr>
        <a:solidFill>
          <a:schemeClr val="accent1"/>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5497975"/>
          </a:xfrm>
        </p:spPr>
        <p:txBody>
          <a:bodyPr/>
          <a:lstStyle/>
          <a:p>
            <a:r>
              <a:rPr lang="en-US"/>
              <a:t>Click icon to add picture</a:t>
            </a:r>
            <a:endParaRPr lang="en-US" dirty="0"/>
          </a:p>
        </p:txBody>
      </p:sp>
      <p:sp>
        <p:nvSpPr>
          <p:cNvPr id="3" name="Title 4">
            <a:extLst>
              <a:ext uri="{FF2B5EF4-FFF2-40B4-BE49-F238E27FC236}">
                <a16:creationId xmlns:a16="http://schemas.microsoft.com/office/drawing/2014/main" id="{8DF09845-7890-4D10-A53B-2A4D05316878}"/>
              </a:ext>
            </a:extLst>
          </p:cNvPr>
          <p:cNvSpPr>
            <a:spLocks noGrp="1"/>
          </p:cNvSpPr>
          <p:nvPr>
            <p:ph type="title"/>
          </p:nvPr>
        </p:nvSpPr>
        <p:spPr>
          <a:xfrm>
            <a:off x="853440" y="5688402"/>
            <a:ext cx="871728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61472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0_Custom Layout">
    <p:bg>
      <p:bgPr>
        <a:solidFill>
          <a:schemeClr val="accent1"/>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680013"/>
            <a:ext cx="12192000" cy="5497975"/>
          </a:xfrm>
        </p:spPr>
        <p:txBody>
          <a:bodyPr/>
          <a:lstStyle/>
          <a:p>
            <a:r>
              <a:rPr lang="en-US"/>
              <a:t>Click icon to add picture</a:t>
            </a:r>
            <a:endParaRPr lang="en-US" dirty="0"/>
          </a:p>
        </p:txBody>
      </p:sp>
    </p:spTree>
    <p:extLst>
      <p:ext uri="{BB962C8B-B14F-4D97-AF65-F5344CB8AC3E}">
        <p14:creationId xmlns:p14="http://schemas.microsoft.com/office/powerpoint/2010/main" val="21259541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3_Custom Layout">
    <p:bg>
      <p:bgPr>
        <a:solidFill>
          <a:schemeClr val="accent2"/>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5497975"/>
          </a:xfrm>
        </p:spPr>
        <p:txBody>
          <a:bodyPr/>
          <a:lstStyle/>
          <a:p>
            <a:r>
              <a:rPr lang="en-US"/>
              <a:t>Click icon to add picture</a:t>
            </a:r>
            <a:endParaRPr lang="en-US" dirty="0"/>
          </a:p>
        </p:txBody>
      </p:sp>
      <p:sp>
        <p:nvSpPr>
          <p:cNvPr id="3" name="Title 4">
            <a:extLst>
              <a:ext uri="{FF2B5EF4-FFF2-40B4-BE49-F238E27FC236}">
                <a16:creationId xmlns:a16="http://schemas.microsoft.com/office/drawing/2014/main" id="{8DF09845-7890-4D10-A53B-2A4D05316878}"/>
              </a:ext>
            </a:extLst>
          </p:cNvPr>
          <p:cNvSpPr>
            <a:spLocks noGrp="1"/>
          </p:cNvSpPr>
          <p:nvPr>
            <p:ph type="title"/>
          </p:nvPr>
        </p:nvSpPr>
        <p:spPr>
          <a:xfrm>
            <a:off x="853440" y="5688402"/>
            <a:ext cx="871728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843891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4_Custom Layout">
    <p:bg>
      <p:bgPr>
        <a:solidFill>
          <a:schemeClr val="accent2"/>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680013"/>
            <a:ext cx="12192000" cy="5497975"/>
          </a:xfrm>
        </p:spPr>
        <p:txBody>
          <a:bodyPr/>
          <a:lstStyle/>
          <a:p>
            <a:r>
              <a:rPr lang="en-US"/>
              <a:t>Click icon to add picture</a:t>
            </a:r>
            <a:endParaRPr lang="en-US" dirty="0"/>
          </a:p>
        </p:txBody>
      </p:sp>
    </p:spTree>
    <p:extLst>
      <p:ext uri="{BB962C8B-B14F-4D97-AF65-F5344CB8AC3E}">
        <p14:creationId xmlns:p14="http://schemas.microsoft.com/office/powerpoint/2010/main" val="3382582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6857999"/>
          </a:xfrm>
        </p:spPr>
        <p:txBody>
          <a:bodyPr/>
          <a:lstStyle/>
          <a:p>
            <a:r>
              <a:rPr lang="en-US"/>
              <a:t>Click icon to add picture</a:t>
            </a:r>
            <a:endParaRPr lang="en-US" dirty="0"/>
          </a:p>
        </p:txBody>
      </p:sp>
      <p:sp>
        <p:nvSpPr>
          <p:cNvPr id="5" name="Rectangle 4"/>
          <p:cNvSpPr/>
          <p:nvPr userDrawn="1"/>
        </p:nvSpPr>
        <p:spPr>
          <a:xfrm>
            <a:off x="0" y="4735870"/>
            <a:ext cx="12192000" cy="150043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4">
            <a:extLst>
              <a:ext uri="{FF2B5EF4-FFF2-40B4-BE49-F238E27FC236}">
                <a16:creationId xmlns:a16="http://schemas.microsoft.com/office/drawing/2014/main" id="{7EBB9618-FC05-4C85-8241-A1EFCE8127AD}"/>
              </a:ext>
            </a:extLst>
          </p:cNvPr>
          <p:cNvSpPr>
            <a:spLocks noGrp="1"/>
          </p:cNvSpPr>
          <p:nvPr>
            <p:ph type="title"/>
          </p:nvPr>
        </p:nvSpPr>
        <p:spPr>
          <a:xfrm>
            <a:off x="695396" y="5074550"/>
            <a:ext cx="871728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136611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5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6857999"/>
          </a:xfrm>
        </p:spPr>
        <p:txBody>
          <a:bodyPr/>
          <a:lstStyle/>
          <a:p>
            <a:r>
              <a:rPr lang="en-US"/>
              <a:t>Click icon to add picture</a:t>
            </a:r>
            <a:endParaRPr lang="en-US" dirty="0"/>
          </a:p>
        </p:txBody>
      </p:sp>
      <p:sp>
        <p:nvSpPr>
          <p:cNvPr id="5" name="Rectangle 4" title="Decorative"/>
          <p:cNvSpPr/>
          <p:nvPr userDrawn="1"/>
        </p:nvSpPr>
        <p:spPr>
          <a:xfrm>
            <a:off x="0" y="4735870"/>
            <a:ext cx="12192000" cy="1500431"/>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4">
            <a:extLst>
              <a:ext uri="{FF2B5EF4-FFF2-40B4-BE49-F238E27FC236}">
                <a16:creationId xmlns:a16="http://schemas.microsoft.com/office/drawing/2014/main" id="{7EBB9618-FC05-4C85-8241-A1EFCE8127AD}"/>
              </a:ext>
            </a:extLst>
          </p:cNvPr>
          <p:cNvSpPr>
            <a:spLocks noGrp="1"/>
          </p:cNvSpPr>
          <p:nvPr>
            <p:ph type="title"/>
          </p:nvPr>
        </p:nvSpPr>
        <p:spPr>
          <a:xfrm>
            <a:off x="695396" y="5074550"/>
            <a:ext cx="871728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0017970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6857999"/>
          </a:xfrm>
        </p:spPr>
        <p:txBody>
          <a:bodyPr/>
          <a:lstStyle/>
          <a:p>
            <a:r>
              <a:rPr lang="en-US"/>
              <a:t>Click icon to add picture</a:t>
            </a:r>
            <a:endParaRPr lang="en-US" dirty="0"/>
          </a:p>
        </p:txBody>
      </p:sp>
      <p:sp>
        <p:nvSpPr>
          <p:cNvPr id="5" name="Rectangle 4" title="Decorative"/>
          <p:cNvSpPr/>
          <p:nvPr userDrawn="1"/>
        </p:nvSpPr>
        <p:spPr>
          <a:xfrm>
            <a:off x="0" y="4735870"/>
            <a:ext cx="12192000" cy="150043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4">
            <a:extLst>
              <a:ext uri="{FF2B5EF4-FFF2-40B4-BE49-F238E27FC236}">
                <a16:creationId xmlns:a16="http://schemas.microsoft.com/office/drawing/2014/main" id="{7EBB9618-FC05-4C85-8241-A1EFCE8127AD}"/>
              </a:ext>
            </a:extLst>
          </p:cNvPr>
          <p:cNvSpPr>
            <a:spLocks noGrp="1"/>
          </p:cNvSpPr>
          <p:nvPr>
            <p:ph type="title"/>
          </p:nvPr>
        </p:nvSpPr>
        <p:spPr>
          <a:xfrm>
            <a:off x="695396" y="5074550"/>
            <a:ext cx="871728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26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8"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12192000" cy="6853712"/>
          </a:xfrm>
          <a:solidFill>
            <a:schemeClr val="bg1">
              <a:lumMod val="95000"/>
            </a:schemeClr>
          </a:solidFill>
        </p:spPr>
        <p:txBody>
          <a:bodyPr/>
          <a:lstStyle/>
          <a:p>
            <a:r>
              <a:rPr lang="en-US"/>
              <a:t>Click icon to add picture</a:t>
            </a:r>
            <a:endParaRPr lang="en-US"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3872090" y="2905535"/>
            <a:ext cx="4120444" cy="891250"/>
          </a:xfrm>
        </p:spPr>
        <p:txBody>
          <a:bodyPr anchor="t">
            <a:noAutofit/>
          </a:bodyPr>
          <a:lstStyle>
            <a:lvl1pPr algn="ctr">
              <a:defRPr sz="5000" b="1">
                <a:solidFill>
                  <a:schemeClr val="bg1"/>
                </a:solidFill>
                <a:latin typeface="+mj-lt"/>
              </a:defRPr>
            </a:lvl1pPr>
          </a:lstStyle>
          <a:p>
            <a:r>
              <a:rPr lang="en-US" dirty="0"/>
              <a:t>THANK YOU</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3872090" y="3993558"/>
            <a:ext cx="4120443" cy="338549"/>
          </a:xfrm>
        </p:spPr>
        <p:txBody>
          <a:bodyPr>
            <a:normAutofit/>
          </a:bodyPr>
          <a:lstStyle>
            <a:lvl1pPr marL="0" indent="0" algn="ctr">
              <a:buNone/>
              <a:defRPr sz="1600" spc="300">
                <a:solidFill>
                  <a:schemeClr val="bg1"/>
                </a:solidFill>
                <a:latin typeface="+mn-lt"/>
                <a:cs typeface="Arial" panose="020B0604020202020204" pitchFamily="34" charset="0"/>
              </a:defRPr>
            </a:lvl1pPr>
          </a:lstStyle>
          <a:p>
            <a:pPr lvl="0"/>
            <a:r>
              <a:rPr lang="en-US" dirty="0"/>
              <a:t>WWW.WEBSITENAME.COM</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5932310" y="2726675"/>
            <a:ext cx="1" cy="2188805"/>
          </a:xfrm>
          <a:prstGeom prst="line">
            <a:avLst/>
          </a:prstGeom>
          <a:ln w="25400">
            <a:solidFill>
              <a:schemeClr val="bg1"/>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2" name="Rectangle 1" title="Decorative"/>
          <p:cNvSpPr/>
          <p:nvPr userDrawn="1"/>
        </p:nvSpPr>
        <p:spPr>
          <a:xfrm>
            <a:off x="3872089" y="860778"/>
            <a:ext cx="4120444" cy="5136445"/>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916583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bg1"/>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3413895" y="419827"/>
            <a:ext cx="7939904" cy="6018346"/>
            <a:chOff x="8585200" y="440266"/>
            <a:chExt cx="14753564" cy="11183013"/>
          </a:xfrm>
        </p:grpSpPr>
        <p:sp>
          <p:nvSpPr>
            <p:cNvPr id="5" name="Dikdörtgen" title="Decorative"/>
            <p:cNvSpPr/>
            <p:nvPr userDrawn="1"/>
          </p:nvSpPr>
          <p:spPr>
            <a:xfrm>
              <a:off x="8585200" y="440266"/>
              <a:ext cx="6156127" cy="9967848"/>
            </a:xfrm>
            <a:prstGeom prst="rect">
              <a:avLst/>
            </a:prstGeom>
            <a:solidFill>
              <a:srgbClr val="1F1F2A">
                <a:alpha val="13798"/>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dirty="0"/>
            </a:p>
          </p:txBody>
        </p:sp>
        <p:sp>
          <p:nvSpPr>
            <p:cNvPr id="6" name="IMAGE PLACEHOLDER" title="Decorative"/>
            <p:cNvSpPr/>
            <p:nvPr userDrawn="1"/>
          </p:nvSpPr>
          <p:spPr>
            <a:xfrm>
              <a:off x="10168466" y="1092200"/>
              <a:ext cx="13170298" cy="10531079"/>
            </a:xfrm>
            <a:prstGeom prst="rect">
              <a:avLst/>
            </a:prstGeom>
            <a:solidFill>
              <a:schemeClr val="accent2"/>
            </a:solidFill>
            <a:ln w="12700">
              <a:miter lim="400000"/>
            </a:ln>
            <a:extLst>
              <a:ext uri="{C572A759-6A51-4108-AA02-DFA0A04FC94B}">
                <ma14:wrappingTextBoxFlag xmlns="" xmlns:ma14="http://schemas.microsoft.com/office/mac/drawingml/2011/main" val="1"/>
              </a:ext>
            </a:extLst>
          </p:spPr>
          <p:txBody>
            <a:bodyPr lIns="0" tIns="0" rIns="0" bIns="0" anchor="ctr"/>
            <a:lstStyle>
              <a:lvl1pPr>
                <a:defRPr b="0">
                  <a:solidFill>
                    <a:srgbClr val="F3F3F3"/>
                  </a:solidFill>
                  <a:latin typeface="Raleway"/>
                  <a:ea typeface="Raleway"/>
                  <a:cs typeface="Raleway"/>
                  <a:sym typeface="Raleway"/>
                </a:defRPr>
              </a:lvl1pPr>
            </a:lstStyle>
            <a:p>
              <a:endParaRPr dirty="0"/>
            </a:p>
          </p:txBody>
        </p:sp>
      </p:grpSp>
      <p:sp>
        <p:nvSpPr>
          <p:cNvPr id="4" name="Text Placeholder 3">
            <a:extLst>
              <a:ext uri="{FF2B5EF4-FFF2-40B4-BE49-F238E27FC236}">
                <a16:creationId xmlns:a16="http://schemas.microsoft.com/office/drawing/2014/main" id="{D3710961-EE19-42C5-8B1B-B6C986226248}"/>
              </a:ext>
            </a:extLst>
          </p:cNvPr>
          <p:cNvSpPr>
            <a:spLocks noGrp="1"/>
          </p:cNvSpPr>
          <p:nvPr>
            <p:ph type="body" sz="quarter" idx="10" hasCustomPrompt="1"/>
          </p:nvPr>
        </p:nvSpPr>
        <p:spPr>
          <a:xfrm>
            <a:off x="838200" y="369027"/>
            <a:ext cx="2489200" cy="3124200"/>
          </a:xfrm>
        </p:spPr>
        <p:txBody>
          <a:bodyPr tIns="0" bIns="0" anchor="b">
            <a:noAutofit/>
          </a:bodyPr>
          <a:lstStyle>
            <a:lvl1pPr marL="0" indent="0" algn="r">
              <a:buNone/>
              <a:defRPr sz="30000">
                <a:solidFill>
                  <a:schemeClr val="accent2">
                    <a:lumMod val="75000"/>
                    <a:lumOff val="25000"/>
                    <a:alpha val="20000"/>
                  </a:schemeClr>
                </a:solidFill>
                <a:latin typeface="+mj-lt"/>
                <a:cs typeface="Arial" panose="020B0604020202020204" pitchFamily="34" charset="0"/>
              </a:defRPr>
            </a:lvl1pPr>
          </a:lstStyle>
          <a:p>
            <a:pPr lvl="0"/>
            <a:r>
              <a:rPr lang="en-US" dirty="0"/>
              <a:t>1</a:t>
            </a:r>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4571575" y="4500560"/>
            <a:ext cx="6536692" cy="1325563"/>
          </a:xfrm>
        </p:spPr>
        <p:txBody>
          <a:bodyPr>
            <a:normAutofit/>
          </a:bodyPr>
          <a:lstStyle>
            <a:lvl1pPr>
              <a:defRPr sz="6000" b="1">
                <a:solidFill>
                  <a:schemeClr val="bg1"/>
                </a:solidFill>
                <a:latin typeface="+mj-lt"/>
              </a:defRPr>
            </a:lvl1pPr>
          </a:lstStyle>
          <a:p>
            <a:r>
              <a:rPr lang="en-US" dirty="0"/>
              <a:t>Section Header</a:t>
            </a:r>
          </a:p>
        </p:txBody>
      </p:sp>
    </p:spTree>
    <p:extLst>
      <p:ext uri="{BB962C8B-B14F-4D97-AF65-F5344CB8AC3E}">
        <p14:creationId xmlns:p14="http://schemas.microsoft.com/office/powerpoint/2010/main" val="2948043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7_Custom Layout">
    <p:bg>
      <p:bgPr>
        <a:solidFill>
          <a:schemeClr val="bg1"/>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3413895" y="419827"/>
            <a:ext cx="7939904" cy="6018346"/>
            <a:chOff x="8585200" y="440266"/>
            <a:chExt cx="14753564" cy="11183013"/>
          </a:xfrm>
        </p:grpSpPr>
        <p:sp>
          <p:nvSpPr>
            <p:cNvPr id="5" name="Dikdörtgen" title="Decorative"/>
            <p:cNvSpPr/>
            <p:nvPr userDrawn="1"/>
          </p:nvSpPr>
          <p:spPr>
            <a:xfrm>
              <a:off x="8585200" y="440266"/>
              <a:ext cx="6156127" cy="9967848"/>
            </a:xfrm>
            <a:prstGeom prst="rect">
              <a:avLst/>
            </a:prstGeom>
            <a:solidFill>
              <a:srgbClr val="1F1F2A">
                <a:alpha val="13798"/>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dirty="0"/>
            </a:p>
          </p:txBody>
        </p:sp>
        <p:sp>
          <p:nvSpPr>
            <p:cNvPr id="6" name="IMAGE PLACEHOLDER" title="Decorative"/>
            <p:cNvSpPr/>
            <p:nvPr userDrawn="1"/>
          </p:nvSpPr>
          <p:spPr>
            <a:xfrm>
              <a:off x="10168466" y="1092200"/>
              <a:ext cx="13170298" cy="10531079"/>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a:defRPr b="0">
                  <a:solidFill>
                    <a:srgbClr val="F3F3F3"/>
                  </a:solidFill>
                  <a:latin typeface="Raleway"/>
                  <a:ea typeface="Raleway"/>
                  <a:cs typeface="Raleway"/>
                  <a:sym typeface="Raleway"/>
                </a:defRPr>
              </a:lvl1pPr>
            </a:lstStyle>
            <a:p>
              <a:endParaRPr dirty="0"/>
            </a:p>
          </p:txBody>
        </p:sp>
      </p:grpSp>
      <p:sp>
        <p:nvSpPr>
          <p:cNvPr id="4" name="Text Placeholder 3">
            <a:extLst>
              <a:ext uri="{FF2B5EF4-FFF2-40B4-BE49-F238E27FC236}">
                <a16:creationId xmlns:a16="http://schemas.microsoft.com/office/drawing/2014/main" id="{D3710961-EE19-42C5-8B1B-B6C986226248}"/>
              </a:ext>
            </a:extLst>
          </p:cNvPr>
          <p:cNvSpPr>
            <a:spLocks noGrp="1"/>
          </p:cNvSpPr>
          <p:nvPr>
            <p:ph type="body" sz="quarter" idx="10" hasCustomPrompt="1"/>
          </p:nvPr>
        </p:nvSpPr>
        <p:spPr>
          <a:xfrm>
            <a:off x="838200" y="369027"/>
            <a:ext cx="2489200" cy="3124200"/>
          </a:xfrm>
        </p:spPr>
        <p:txBody>
          <a:bodyPr tIns="0" bIns="0" anchor="b">
            <a:noAutofit/>
          </a:bodyPr>
          <a:lstStyle>
            <a:lvl1pPr marL="0" indent="0" algn="r">
              <a:buNone/>
              <a:defRPr sz="30000">
                <a:solidFill>
                  <a:schemeClr val="accent1">
                    <a:lumMod val="60000"/>
                    <a:lumOff val="40000"/>
                    <a:alpha val="20000"/>
                  </a:schemeClr>
                </a:solidFill>
                <a:latin typeface="+mj-lt"/>
                <a:cs typeface="Arial" panose="020B0604020202020204" pitchFamily="34" charset="0"/>
              </a:defRPr>
            </a:lvl1pPr>
          </a:lstStyle>
          <a:p>
            <a:pPr lvl="0"/>
            <a:r>
              <a:rPr lang="en-US" dirty="0"/>
              <a:t>2</a:t>
            </a:r>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4571575" y="4500560"/>
            <a:ext cx="6536692" cy="1325563"/>
          </a:xfrm>
        </p:spPr>
        <p:txBody>
          <a:bodyPr>
            <a:normAutofit/>
          </a:bodyPr>
          <a:lstStyle>
            <a:lvl1pPr>
              <a:defRPr sz="6000" b="1">
                <a:solidFill>
                  <a:schemeClr val="bg1"/>
                </a:solidFill>
                <a:latin typeface="+mj-lt"/>
              </a:defRPr>
            </a:lvl1pPr>
          </a:lstStyle>
          <a:p>
            <a:r>
              <a:rPr lang="en-US" dirty="0"/>
              <a:t>Section Header</a:t>
            </a:r>
          </a:p>
        </p:txBody>
      </p:sp>
    </p:spTree>
    <p:extLst>
      <p:ext uri="{BB962C8B-B14F-4D97-AF65-F5344CB8AC3E}">
        <p14:creationId xmlns:p14="http://schemas.microsoft.com/office/powerpoint/2010/main" val="26495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8_Custom Layout">
    <p:bg>
      <p:bgPr>
        <a:solidFill>
          <a:schemeClr val="bg1"/>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3413895" y="419827"/>
            <a:ext cx="7939904" cy="6018346"/>
            <a:chOff x="8585200" y="440266"/>
            <a:chExt cx="14753564" cy="11183013"/>
          </a:xfrm>
        </p:grpSpPr>
        <p:sp>
          <p:nvSpPr>
            <p:cNvPr id="5" name="Dikdörtgen" title="Decorative"/>
            <p:cNvSpPr/>
            <p:nvPr userDrawn="1"/>
          </p:nvSpPr>
          <p:spPr>
            <a:xfrm>
              <a:off x="8585200" y="440266"/>
              <a:ext cx="6156127" cy="9967848"/>
            </a:xfrm>
            <a:prstGeom prst="rect">
              <a:avLst/>
            </a:prstGeom>
            <a:solidFill>
              <a:srgbClr val="1F1F2A">
                <a:alpha val="13798"/>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dirty="0"/>
            </a:p>
          </p:txBody>
        </p:sp>
        <p:sp>
          <p:nvSpPr>
            <p:cNvPr id="6" name="IMAGE PLACEHOLDER" title="Decorative"/>
            <p:cNvSpPr/>
            <p:nvPr userDrawn="1"/>
          </p:nvSpPr>
          <p:spPr>
            <a:xfrm>
              <a:off x="10168466" y="1092200"/>
              <a:ext cx="13170298" cy="10531079"/>
            </a:xfrm>
            <a:prstGeom prst="rect">
              <a:avLst/>
            </a:prstGeom>
            <a:solidFill>
              <a:schemeClr val="accent4"/>
            </a:solidFill>
            <a:ln w="12700">
              <a:miter lim="400000"/>
            </a:ln>
            <a:extLst>
              <a:ext uri="{C572A759-6A51-4108-AA02-DFA0A04FC94B}">
                <ma14:wrappingTextBoxFlag xmlns="" xmlns:ma14="http://schemas.microsoft.com/office/mac/drawingml/2011/main" val="1"/>
              </a:ext>
            </a:extLst>
          </p:spPr>
          <p:txBody>
            <a:bodyPr lIns="0" tIns="0" rIns="0" bIns="0" anchor="ctr"/>
            <a:lstStyle>
              <a:lvl1pPr>
                <a:defRPr b="0">
                  <a:solidFill>
                    <a:srgbClr val="F3F3F3"/>
                  </a:solidFill>
                  <a:latin typeface="Raleway"/>
                  <a:ea typeface="Raleway"/>
                  <a:cs typeface="Raleway"/>
                  <a:sym typeface="Raleway"/>
                </a:defRPr>
              </a:lvl1pPr>
            </a:lstStyle>
            <a:p>
              <a:endParaRPr dirty="0"/>
            </a:p>
          </p:txBody>
        </p:sp>
      </p:grpSp>
      <p:sp>
        <p:nvSpPr>
          <p:cNvPr id="4" name="Text Placeholder 3">
            <a:extLst>
              <a:ext uri="{FF2B5EF4-FFF2-40B4-BE49-F238E27FC236}">
                <a16:creationId xmlns:a16="http://schemas.microsoft.com/office/drawing/2014/main" id="{D3710961-EE19-42C5-8B1B-B6C986226248}"/>
              </a:ext>
            </a:extLst>
          </p:cNvPr>
          <p:cNvSpPr>
            <a:spLocks noGrp="1"/>
          </p:cNvSpPr>
          <p:nvPr>
            <p:ph type="body" sz="quarter" idx="10" hasCustomPrompt="1"/>
          </p:nvPr>
        </p:nvSpPr>
        <p:spPr>
          <a:xfrm>
            <a:off x="838200" y="369027"/>
            <a:ext cx="2489200" cy="3124200"/>
          </a:xfrm>
        </p:spPr>
        <p:txBody>
          <a:bodyPr tIns="0" bIns="0" anchor="b">
            <a:noAutofit/>
          </a:bodyPr>
          <a:lstStyle>
            <a:lvl1pPr marL="0" indent="0" algn="r">
              <a:buNone/>
              <a:defRPr sz="30000">
                <a:solidFill>
                  <a:schemeClr val="accent4">
                    <a:lumMod val="40000"/>
                    <a:lumOff val="60000"/>
                    <a:alpha val="20000"/>
                  </a:schemeClr>
                </a:solidFill>
                <a:latin typeface="+mj-lt"/>
                <a:cs typeface="Arial" panose="020B0604020202020204" pitchFamily="34" charset="0"/>
              </a:defRPr>
            </a:lvl1pPr>
          </a:lstStyle>
          <a:p>
            <a:pPr lvl="0"/>
            <a:r>
              <a:rPr lang="en-US" dirty="0"/>
              <a:t>3</a:t>
            </a:r>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4571575" y="4500560"/>
            <a:ext cx="6536692" cy="1325563"/>
          </a:xfrm>
        </p:spPr>
        <p:txBody>
          <a:bodyPr>
            <a:normAutofit/>
          </a:bodyPr>
          <a:lstStyle>
            <a:lvl1pPr>
              <a:defRPr sz="6000" b="1">
                <a:solidFill>
                  <a:schemeClr val="bg1"/>
                </a:solidFill>
                <a:latin typeface="+mj-lt"/>
              </a:defRPr>
            </a:lvl1pPr>
          </a:lstStyle>
          <a:p>
            <a:r>
              <a:rPr lang="en-US" dirty="0"/>
              <a:t>Section Header</a:t>
            </a:r>
          </a:p>
        </p:txBody>
      </p:sp>
    </p:spTree>
    <p:extLst>
      <p:ext uri="{BB962C8B-B14F-4D97-AF65-F5344CB8AC3E}">
        <p14:creationId xmlns:p14="http://schemas.microsoft.com/office/powerpoint/2010/main" val="36834422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9_Custom Layout">
    <p:bg>
      <p:bgPr>
        <a:solidFill>
          <a:schemeClr val="bg1"/>
        </a:solidFill>
        <a:effectLst/>
      </p:bgPr>
    </p:bg>
    <p:spTree>
      <p:nvGrpSpPr>
        <p:cNvPr id="1" name=""/>
        <p:cNvGrpSpPr/>
        <p:nvPr/>
      </p:nvGrpSpPr>
      <p:grpSpPr>
        <a:xfrm>
          <a:off x="0" y="0"/>
          <a:ext cx="0" cy="0"/>
          <a:chOff x="0" y="0"/>
          <a:chExt cx="0" cy="0"/>
        </a:xfrm>
      </p:grpSpPr>
      <p:sp>
        <p:nvSpPr>
          <p:cNvPr id="16" name="Rectangle 15" title="Decorative">
            <a:extLst>
              <a:ext uri="{FF2B5EF4-FFF2-40B4-BE49-F238E27FC236}">
                <a16:creationId xmlns:a16="http://schemas.microsoft.com/office/drawing/2014/main" id="{E0729B41-53A1-4BDC-BF75-A9E553C70D89}"/>
              </a:ext>
            </a:extLst>
          </p:cNvPr>
          <p:cNvSpPr/>
          <p:nvPr userDrawn="1"/>
        </p:nvSpPr>
        <p:spPr>
          <a:xfrm>
            <a:off x="0" y="1405466"/>
            <a:ext cx="12192000" cy="365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838199" y="1906059"/>
            <a:ext cx="7882467" cy="1694180"/>
          </a:xfrm>
        </p:spPr>
        <p:txBody>
          <a:bodyPr lIns="0" anchor="t">
            <a:noAutofit/>
          </a:bodyPr>
          <a:lstStyle>
            <a:lvl1pPr>
              <a:defRPr sz="6600" b="1">
                <a:solidFill>
                  <a:schemeClr val="bg1"/>
                </a:solidFill>
                <a:latin typeface="+mj-lt"/>
              </a:defRPr>
            </a:lvl1pPr>
          </a:lstStyle>
          <a:p>
            <a:r>
              <a:rPr lang="en-US" dirty="0"/>
              <a:t>Section Header</a:t>
            </a:r>
          </a:p>
        </p:txBody>
      </p:sp>
      <p:sp>
        <p:nvSpPr>
          <p:cNvPr id="18" name="Text Placeholder 3">
            <a:extLst>
              <a:ext uri="{FF2B5EF4-FFF2-40B4-BE49-F238E27FC236}">
                <a16:creationId xmlns:a16="http://schemas.microsoft.com/office/drawing/2014/main" id="{6E820AC0-D6D8-48F9-9D9F-A17400A404BB}"/>
              </a:ext>
            </a:extLst>
          </p:cNvPr>
          <p:cNvSpPr>
            <a:spLocks noGrp="1"/>
          </p:cNvSpPr>
          <p:nvPr>
            <p:ph type="body" sz="quarter" idx="10" hasCustomPrompt="1"/>
          </p:nvPr>
        </p:nvSpPr>
        <p:spPr>
          <a:xfrm>
            <a:off x="8530361" y="4554447"/>
            <a:ext cx="2489200" cy="3124198"/>
          </a:xfrm>
          <a:solidFill>
            <a:schemeClr val="accent2">
              <a:lumMod val="75000"/>
              <a:lumOff val="25000"/>
            </a:schemeClr>
          </a:solidFill>
        </p:spPr>
        <p:txBody>
          <a:bodyPr bIns="0" anchor="b">
            <a:noAutofit/>
          </a:bodyPr>
          <a:lstStyle>
            <a:lvl1pPr marL="0" indent="0" algn="ctr">
              <a:buNone/>
              <a:defRPr sz="25000">
                <a:solidFill>
                  <a:schemeClr val="bg1"/>
                </a:solidFill>
                <a:latin typeface="+mj-lt"/>
                <a:cs typeface="Arial" panose="020B0604020202020204" pitchFamily="34" charset="0"/>
              </a:defRPr>
            </a:lvl1pPr>
          </a:lstStyle>
          <a:p>
            <a:pPr lvl="0"/>
            <a:r>
              <a:rPr lang="en-US" dirty="0"/>
              <a:t>1</a:t>
            </a:r>
          </a:p>
        </p:txBody>
      </p:sp>
    </p:spTree>
    <p:extLst>
      <p:ext uri="{BB962C8B-B14F-4D97-AF65-F5344CB8AC3E}">
        <p14:creationId xmlns:p14="http://schemas.microsoft.com/office/powerpoint/2010/main" val="40552306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6_Custom Layout">
    <p:bg>
      <p:bgPr>
        <a:solidFill>
          <a:schemeClr val="bg1"/>
        </a:solidFill>
        <a:effectLst/>
      </p:bgPr>
    </p:bg>
    <p:spTree>
      <p:nvGrpSpPr>
        <p:cNvPr id="1" name=""/>
        <p:cNvGrpSpPr/>
        <p:nvPr/>
      </p:nvGrpSpPr>
      <p:grpSpPr>
        <a:xfrm>
          <a:off x="0" y="0"/>
          <a:ext cx="0" cy="0"/>
          <a:chOff x="0" y="0"/>
          <a:chExt cx="0" cy="0"/>
        </a:xfrm>
      </p:grpSpPr>
      <p:sp>
        <p:nvSpPr>
          <p:cNvPr id="16" name="Rectangle 15" title="Decorative">
            <a:extLst>
              <a:ext uri="{FF2B5EF4-FFF2-40B4-BE49-F238E27FC236}">
                <a16:creationId xmlns:a16="http://schemas.microsoft.com/office/drawing/2014/main" id="{E0729B41-53A1-4BDC-BF75-A9E553C70D89}"/>
              </a:ext>
            </a:extLst>
          </p:cNvPr>
          <p:cNvSpPr/>
          <p:nvPr userDrawn="1"/>
        </p:nvSpPr>
        <p:spPr>
          <a:xfrm>
            <a:off x="0" y="1405466"/>
            <a:ext cx="12192000" cy="365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838199" y="1906059"/>
            <a:ext cx="7882467" cy="1694180"/>
          </a:xfrm>
        </p:spPr>
        <p:txBody>
          <a:bodyPr lIns="0" anchor="t">
            <a:noAutofit/>
          </a:bodyPr>
          <a:lstStyle>
            <a:lvl1pPr>
              <a:defRPr sz="6600" b="1">
                <a:solidFill>
                  <a:schemeClr val="bg1"/>
                </a:solidFill>
                <a:latin typeface="+mj-lt"/>
              </a:defRPr>
            </a:lvl1pPr>
          </a:lstStyle>
          <a:p>
            <a:r>
              <a:rPr lang="en-US" dirty="0"/>
              <a:t>Section Header</a:t>
            </a:r>
          </a:p>
        </p:txBody>
      </p:sp>
      <p:sp>
        <p:nvSpPr>
          <p:cNvPr id="18" name="Text Placeholder 3">
            <a:extLst>
              <a:ext uri="{FF2B5EF4-FFF2-40B4-BE49-F238E27FC236}">
                <a16:creationId xmlns:a16="http://schemas.microsoft.com/office/drawing/2014/main" id="{6E820AC0-D6D8-48F9-9D9F-A17400A404BB}"/>
              </a:ext>
            </a:extLst>
          </p:cNvPr>
          <p:cNvSpPr>
            <a:spLocks noGrp="1"/>
          </p:cNvSpPr>
          <p:nvPr>
            <p:ph type="body" sz="quarter" idx="10" hasCustomPrompt="1"/>
          </p:nvPr>
        </p:nvSpPr>
        <p:spPr>
          <a:xfrm>
            <a:off x="8530361" y="4554447"/>
            <a:ext cx="2489200" cy="3124198"/>
          </a:xfrm>
          <a:solidFill>
            <a:schemeClr val="accent1">
              <a:lumMod val="60000"/>
              <a:lumOff val="40000"/>
            </a:schemeClr>
          </a:solidFill>
        </p:spPr>
        <p:txBody>
          <a:bodyPr bIns="0" anchor="b">
            <a:noAutofit/>
          </a:bodyPr>
          <a:lstStyle>
            <a:lvl1pPr marL="0" indent="0" algn="ctr">
              <a:buNone/>
              <a:defRPr sz="25000">
                <a:solidFill>
                  <a:schemeClr val="bg1"/>
                </a:solidFill>
                <a:latin typeface="+mj-lt"/>
                <a:cs typeface="Arial" panose="020B0604020202020204" pitchFamily="34" charset="0"/>
              </a:defRPr>
            </a:lvl1pPr>
          </a:lstStyle>
          <a:p>
            <a:pPr lvl="0"/>
            <a:r>
              <a:rPr lang="en-US" dirty="0"/>
              <a:t>2</a:t>
            </a:r>
          </a:p>
        </p:txBody>
      </p:sp>
    </p:spTree>
    <p:extLst>
      <p:ext uri="{BB962C8B-B14F-4D97-AF65-F5344CB8AC3E}">
        <p14:creationId xmlns:p14="http://schemas.microsoft.com/office/powerpoint/2010/main" val="11717688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0_Custom Layout">
    <p:bg>
      <p:bgPr>
        <a:solidFill>
          <a:schemeClr val="bg1"/>
        </a:solidFill>
        <a:effectLst/>
      </p:bgPr>
    </p:bg>
    <p:spTree>
      <p:nvGrpSpPr>
        <p:cNvPr id="1" name=""/>
        <p:cNvGrpSpPr/>
        <p:nvPr/>
      </p:nvGrpSpPr>
      <p:grpSpPr>
        <a:xfrm>
          <a:off x="0" y="0"/>
          <a:ext cx="0" cy="0"/>
          <a:chOff x="0" y="0"/>
          <a:chExt cx="0" cy="0"/>
        </a:xfrm>
      </p:grpSpPr>
      <p:sp>
        <p:nvSpPr>
          <p:cNvPr id="16" name="Rectangle 15" title="Decorative">
            <a:extLst>
              <a:ext uri="{FF2B5EF4-FFF2-40B4-BE49-F238E27FC236}">
                <a16:creationId xmlns:a16="http://schemas.microsoft.com/office/drawing/2014/main" id="{E0729B41-53A1-4BDC-BF75-A9E553C70D89}"/>
              </a:ext>
            </a:extLst>
          </p:cNvPr>
          <p:cNvSpPr/>
          <p:nvPr userDrawn="1"/>
        </p:nvSpPr>
        <p:spPr>
          <a:xfrm>
            <a:off x="0" y="1405466"/>
            <a:ext cx="12192000" cy="365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838199" y="1906059"/>
            <a:ext cx="7882467" cy="1694180"/>
          </a:xfrm>
        </p:spPr>
        <p:txBody>
          <a:bodyPr lIns="0" anchor="t">
            <a:noAutofit/>
          </a:bodyPr>
          <a:lstStyle>
            <a:lvl1pPr>
              <a:defRPr sz="6600" b="1">
                <a:solidFill>
                  <a:schemeClr val="bg1"/>
                </a:solidFill>
                <a:latin typeface="+mj-lt"/>
              </a:defRPr>
            </a:lvl1pPr>
          </a:lstStyle>
          <a:p>
            <a:r>
              <a:rPr lang="en-US" dirty="0"/>
              <a:t>Section Header</a:t>
            </a:r>
          </a:p>
        </p:txBody>
      </p:sp>
      <p:sp>
        <p:nvSpPr>
          <p:cNvPr id="18" name="Text Placeholder 3">
            <a:extLst>
              <a:ext uri="{FF2B5EF4-FFF2-40B4-BE49-F238E27FC236}">
                <a16:creationId xmlns:a16="http://schemas.microsoft.com/office/drawing/2014/main" id="{6E820AC0-D6D8-48F9-9D9F-A17400A404BB}"/>
              </a:ext>
            </a:extLst>
          </p:cNvPr>
          <p:cNvSpPr>
            <a:spLocks noGrp="1"/>
          </p:cNvSpPr>
          <p:nvPr>
            <p:ph type="body" sz="quarter" idx="10" hasCustomPrompt="1"/>
          </p:nvPr>
        </p:nvSpPr>
        <p:spPr>
          <a:xfrm>
            <a:off x="8530361" y="4554447"/>
            <a:ext cx="2489200" cy="3124198"/>
          </a:xfrm>
          <a:solidFill>
            <a:schemeClr val="accent4">
              <a:lumMod val="40000"/>
              <a:lumOff val="60000"/>
            </a:schemeClr>
          </a:solidFill>
        </p:spPr>
        <p:txBody>
          <a:bodyPr bIns="0" anchor="b">
            <a:noAutofit/>
          </a:bodyPr>
          <a:lstStyle>
            <a:lvl1pPr marL="0" indent="0" algn="ctr">
              <a:buNone/>
              <a:defRPr sz="25000">
                <a:solidFill>
                  <a:schemeClr val="bg1"/>
                </a:solidFill>
                <a:latin typeface="+mj-lt"/>
                <a:cs typeface="Arial" panose="020B0604020202020204" pitchFamily="34" charset="0"/>
              </a:defRPr>
            </a:lvl1pPr>
          </a:lstStyle>
          <a:p>
            <a:pPr lvl="0"/>
            <a:r>
              <a:rPr lang="en-US" dirty="0"/>
              <a:t>2</a:t>
            </a:r>
          </a:p>
        </p:txBody>
      </p:sp>
    </p:spTree>
    <p:extLst>
      <p:ext uri="{BB962C8B-B14F-4D97-AF65-F5344CB8AC3E}">
        <p14:creationId xmlns:p14="http://schemas.microsoft.com/office/powerpoint/2010/main" val="27217497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97916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Image and Content">
    <p:spTree>
      <p:nvGrpSpPr>
        <p:cNvPr id="1" name=""/>
        <p:cNvGrpSpPr/>
        <p:nvPr/>
      </p:nvGrpSpPr>
      <p:grpSpPr>
        <a:xfrm>
          <a:off x="0" y="0"/>
          <a:ext cx="0" cy="0"/>
          <a:chOff x="0" y="0"/>
          <a:chExt cx="0" cy="0"/>
        </a:xfrm>
      </p:grpSpPr>
      <p:sp>
        <p:nvSpPr>
          <p:cNvPr id="7" name="Rectangle 6" title="Decorative">
            <a:extLst>
              <a:ext uri="{FF2B5EF4-FFF2-40B4-BE49-F238E27FC236}">
                <a16:creationId xmlns:a16="http://schemas.microsoft.com/office/drawing/2014/main" id="{BC0DB138-926E-4EF2-BFC2-93D610E35703}"/>
              </a:ext>
            </a:extLst>
          </p:cNvPr>
          <p:cNvSpPr/>
          <p:nvPr userDrawn="1"/>
        </p:nvSpPr>
        <p:spPr>
          <a:xfrm>
            <a:off x="0" y="0"/>
            <a:ext cx="6057900" cy="6857995"/>
          </a:xfrm>
          <a:prstGeom prst="rect">
            <a:avLst/>
          </a:prstGeom>
          <a:solidFill>
            <a:schemeClr val="accent2"/>
          </a:solidFill>
        </p:spPr>
        <p:txBody>
          <a:bodyPr vert="horz" lIns="1296000" tIns="45720" rIns="432000" bIns="45720" rtlCol="0" anchor="ctr">
            <a:normAutofit/>
          </a:bodyPr>
          <a:lstStyle/>
          <a:p>
            <a:pPr lvl="0" indent="0">
              <a:lnSpc>
                <a:spcPct val="100000"/>
              </a:lnSpc>
              <a:spcBef>
                <a:spcPts val="1000"/>
              </a:spcBef>
              <a:buFontTx/>
              <a:buNone/>
            </a:pPr>
            <a:endParaRPr lang="en-US" sz="1400" b="0" i="0" spc="0" noProof="0" dirty="0">
              <a:solidFill>
                <a:schemeClr val="tx2"/>
              </a:solidFill>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7718323" y="1074809"/>
            <a:ext cx="3977648" cy="731694"/>
          </a:xfrm>
        </p:spPr>
        <p:txBody>
          <a:bodyPr anchor="ctr">
            <a:normAutofit/>
          </a:bodyPr>
          <a:lstStyle>
            <a:lvl1pPr marL="0" indent="0">
              <a:buNone/>
              <a:defRPr sz="140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7718323" y="2365537"/>
            <a:ext cx="3977648" cy="731694"/>
          </a:xfrm>
        </p:spPr>
        <p:txBody>
          <a:bodyPr anchor="ctr">
            <a:normAutofit/>
          </a:bodyPr>
          <a:lstStyle>
            <a:lvl1pPr marL="0" indent="0">
              <a:buNone/>
              <a:defRPr sz="140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7718323" y="3656265"/>
            <a:ext cx="3977648" cy="731694"/>
          </a:xfrm>
        </p:spPr>
        <p:txBody>
          <a:bodyPr anchor="ctr">
            <a:normAutofit/>
          </a:bodyPr>
          <a:lstStyle>
            <a:lvl1pPr marL="0" indent="0">
              <a:buNone/>
              <a:defRPr sz="140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7718323" y="4946994"/>
            <a:ext cx="3977648" cy="731694"/>
          </a:xfrm>
        </p:spPr>
        <p:txBody>
          <a:bodyPr anchor="ctr">
            <a:normAutofit/>
          </a:bodyPr>
          <a:lstStyle>
            <a:lvl1pPr marL="0" indent="0">
              <a:buNone/>
              <a:defRPr sz="1400"/>
            </a:lvl1pPr>
          </a:lstStyle>
          <a:p>
            <a:pPr lvl="0"/>
            <a:r>
              <a:rPr lang="en-US" noProof="0"/>
              <a:t>Click to edit Master text styles</a:t>
            </a:r>
          </a:p>
        </p:txBody>
      </p:sp>
      <p:sp>
        <p:nvSpPr>
          <p:cNvPr id="15" name="Picture Placeholder 5" title="Decorative">
            <a:extLst>
              <a:ext uri="{FF2B5EF4-FFF2-40B4-BE49-F238E27FC236}">
                <a16:creationId xmlns:a16="http://schemas.microsoft.com/office/drawing/2014/main" id="{EADDC907-00BA-437D-8631-DCDAA19616AC}"/>
              </a:ext>
            </a:extLst>
          </p:cNvPr>
          <p:cNvSpPr>
            <a:spLocks noGrp="1"/>
          </p:cNvSpPr>
          <p:nvPr>
            <p:ph type="pic" sz="quarter" idx="13"/>
          </p:nvPr>
        </p:nvSpPr>
        <p:spPr>
          <a:xfrm>
            <a:off x="6749917" y="1002146"/>
            <a:ext cx="885235" cy="885235"/>
          </a:xfrm>
          <a:prstGeom prst="ellipse">
            <a:avLst/>
          </a:prstGeom>
          <a:solidFill>
            <a:schemeClr val="bg1"/>
          </a:solidFill>
          <a:ln w="19050">
            <a:noFill/>
          </a:ln>
        </p:spPr>
        <p:txBody>
          <a:bodyPr>
            <a:normAutofit/>
          </a:bodyPr>
          <a:lstStyle>
            <a:lvl1pPr>
              <a:defRPr sz="800"/>
            </a:lvl1pPr>
          </a:lstStyle>
          <a:p>
            <a:r>
              <a:rPr lang="en-US" noProof="0"/>
              <a:t>Click icon to add picture</a:t>
            </a:r>
            <a:endParaRPr lang="en-US" noProof="0" dirty="0"/>
          </a:p>
        </p:txBody>
      </p:sp>
      <p:sp>
        <p:nvSpPr>
          <p:cNvPr id="21" name="Picture Placeholder 5" title="Decorative">
            <a:extLst>
              <a:ext uri="{FF2B5EF4-FFF2-40B4-BE49-F238E27FC236}">
                <a16:creationId xmlns:a16="http://schemas.microsoft.com/office/drawing/2014/main" id="{44A0EDB5-B80A-4225-9741-99690ADBCE8D}"/>
              </a:ext>
            </a:extLst>
          </p:cNvPr>
          <p:cNvSpPr>
            <a:spLocks noGrp="1"/>
          </p:cNvSpPr>
          <p:nvPr>
            <p:ph type="pic" sz="quarter" idx="14"/>
          </p:nvPr>
        </p:nvSpPr>
        <p:spPr>
          <a:xfrm>
            <a:off x="6749917" y="2291505"/>
            <a:ext cx="885235" cy="885235"/>
          </a:xfrm>
          <a:prstGeom prst="ellipse">
            <a:avLst/>
          </a:prstGeom>
          <a:solidFill>
            <a:schemeClr val="bg1"/>
          </a:solidFill>
          <a:ln w="1905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22" name="Picture Placeholder 5" title="Decorative">
            <a:extLst>
              <a:ext uri="{FF2B5EF4-FFF2-40B4-BE49-F238E27FC236}">
                <a16:creationId xmlns:a16="http://schemas.microsoft.com/office/drawing/2014/main" id="{E5C18081-A6EE-421D-96AC-0A7FA46F744A}"/>
              </a:ext>
            </a:extLst>
          </p:cNvPr>
          <p:cNvSpPr>
            <a:spLocks noGrp="1"/>
          </p:cNvSpPr>
          <p:nvPr>
            <p:ph type="pic" sz="quarter" idx="15"/>
          </p:nvPr>
        </p:nvSpPr>
        <p:spPr>
          <a:xfrm>
            <a:off x="6749917" y="3580864"/>
            <a:ext cx="885235" cy="885235"/>
          </a:xfrm>
          <a:prstGeom prst="ellipse">
            <a:avLst/>
          </a:prstGeom>
          <a:solidFill>
            <a:schemeClr val="bg1"/>
          </a:solidFill>
          <a:ln w="1905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23" name="Picture Placeholder 5" title="Decorative">
            <a:extLst>
              <a:ext uri="{FF2B5EF4-FFF2-40B4-BE49-F238E27FC236}">
                <a16:creationId xmlns:a16="http://schemas.microsoft.com/office/drawing/2014/main" id="{1D21CB0A-3210-4B51-85A0-5111AEBA214F}"/>
              </a:ext>
            </a:extLst>
          </p:cNvPr>
          <p:cNvSpPr>
            <a:spLocks noGrp="1"/>
          </p:cNvSpPr>
          <p:nvPr>
            <p:ph type="pic" sz="quarter" idx="16"/>
          </p:nvPr>
        </p:nvSpPr>
        <p:spPr>
          <a:xfrm>
            <a:off x="6749917" y="4870223"/>
            <a:ext cx="885235" cy="885235"/>
          </a:xfrm>
          <a:prstGeom prst="ellipse">
            <a:avLst/>
          </a:prstGeom>
          <a:solidFill>
            <a:schemeClr val="bg1"/>
          </a:solidFill>
          <a:ln w="1905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24"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841057" y="1100290"/>
            <a:ext cx="4008437" cy="1395208"/>
          </a:xfrm>
        </p:spPr>
        <p:txBody>
          <a:bodyPr lIns="0" anchor="b"/>
          <a:lstStyle>
            <a:lvl1pPr>
              <a:defRPr b="1">
                <a:solidFill>
                  <a:schemeClr val="bg1"/>
                </a:solidFill>
              </a:defRPr>
            </a:lvl1pPr>
          </a:lstStyle>
          <a:p>
            <a:r>
              <a:rPr lang="en-US" noProof="0"/>
              <a:t>Click to Add Slide Title Here</a:t>
            </a:r>
          </a:p>
        </p:txBody>
      </p:sp>
      <p:sp>
        <p:nvSpPr>
          <p:cNvPr id="25" name="Text Placeholder 11">
            <a:extLst>
              <a:ext uri="{FF2B5EF4-FFF2-40B4-BE49-F238E27FC236}">
                <a16:creationId xmlns:a16="http://schemas.microsoft.com/office/drawing/2014/main" id="{6CAA743B-32D9-CE44-9E46-D38DB57EFACE}"/>
              </a:ext>
            </a:extLst>
          </p:cNvPr>
          <p:cNvSpPr>
            <a:spLocks noGrp="1"/>
          </p:cNvSpPr>
          <p:nvPr>
            <p:ph type="body" sz="quarter" idx="12" hasCustomPrompt="1"/>
          </p:nvPr>
        </p:nvSpPr>
        <p:spPr>
          <a:xfrm>
            <a:off x="841058" y="2561159"/>
            <a:ext cx="4008437" cy="602887"/>
          </a:xfrm>
        </p:spPr>
        <p:txBody>
          <a:bodyPr lIns="0" anchor="t">
            <a:normAutofit/>
          </a:bodyPr>
          <a:lstStyle>
            <a:lvl1pPr marL="0" indent="0">
              <a:buNone/>
              <a:defRPr sz="1400" spc="300">
                <a:solidFill>
                  <a:schemeClr val="bg1"/>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26"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838200" y="3498661"/>
            <a:ext cx="4008438" cy="2560899"/>
          </a:xfrm>
        </p:spPr>
        <p:txBody>
          <a:bodyPr lIns="0">
            <a:noAutofit/>
          </a:bodyPr>
          <a:lstStyle>
            <a:lvl1pPr marL="0" indent="0">
              <a:lnSpc>
                <a:spcPct val="100000"/>
              </a:lnSpc>
              <a:buNone/>
              <a:defRPr sz="1400">
                <a:solidFill>
                  <a:schemeClr val="bg1"/>
                </a:solidFill>
                <a:latin typeface="+mn-lt"/>
                <a:cs typeface="Arial" panose="020B0604020202020204" pitchFamily="34" charset="0"/>
              </a:defRPr>
            </a:lvl1pPr>
          </a:lstStyle>
          <a:p>
            <a:pPr lvl="0"/>
            <a:r>
              <a:rPr lang="en-US" noProof="0"/>
              <a:t>Click to edit Master text styles</a:t>
            </a:r>
          </a:p>
        </p:txBody>
      </p:sp>
      <p:sp>
        <p:nvSpPr>
          <p:cNvPr id="27" name="Shape 62" title="Decorative">
            <a:extLst>
              <a:ext uri="{FF2B5EF4-FFF2-40B4-BE49-F238E27FC236}">
                <a16:creationId xmlns:a16="http://schemas.microsoft.com/office/drawing/2014/main" id="{E1A23DB6-E067-4A30-8C4B-98B452428518}"/>
              </a:ext>
            </a:extLst>
          </p:cNvPr>
          <p:cNvSpPr/>
          <p:nvPr userDrawn="1"/>
        </p:nvSpPr>
        <p:spPr>
          <a:xfrm rot="16200000" flipV="1">
            <a:off x="1918496" y="2124643"/>
            <a:ext cx="0" cy="2188806"/>
          </a:xfrm>
          <a:prstGeom prst="line">
            <a:avLst/>
          </a:prstGeom>
          <a:ln w="76200">
            <a:solidFill>
              <a:schemeClr val="accent2">
                <a:lumMod val="50000"/>
                <a:lumOff val="5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solidFill>
                <a:schemeClr val="bg1"/>
              </a:solidFill>
            </a:endParaRPr>
          </a:p>
        </p:txBody>
      </p:sp>
    </p:spTree>
    <p:extLst>
      <p:ext uri="{BB962C8B-B14F-4D97-AF65-F5344CB8AC3E}">
        <p14:creationId xmlns:p14="http://schemas.microsoft.com/office/powerpoint/2010/main" val="4144426491"/>
      </p:ext>
    </p:extLst>
  </p:cSld>
  <p:clrMapOvr>
    <a:masterClrMapping/>
  </p:clrMapOvr>
  <p:extLst>
    <p:ext uri="{DCECCB84-F9BA-43D5-87BE-67443E8EF086}">
      <p15:sldGuideLst xmlns:p15="http://schemas.microsoft.com/office/powerpoint/2012/main">
        <p15:guide id="1" orient="horz" pos="2160">
          <p15:clr>
            <a:srgbClr val="FBAE40"/>
          </p15:clr>
        </p15:guide>
        <p15:guide id="2" pos="5382">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Image and Content">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7718323" y="1058980"/>
            <a:ext cx="3977648" cy="731694"/>
          </a:xfrm>
        </p:spPr>
        <p:txBody>
          <a:bodyPr anchor="ctr">
            <a:normAutofit/>
          </a:bodyPr>
          <a:lstStyle>
            <a:lvl1pPr marL="0" indent="0">
              <a:buNone/>
              <a:defRPr sz="140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7718323" y="2365537"/>
            <a:ext cx="3977648" cy="731694"/>
          </a:xfrm>
        </p:spPr>
        <p:txBody>
          <a:bodyPr anchor="ctr">
            <a:normAutofit/>
          </a:bodyPr>
          <a:lstStyle>
            <a:lvl1pPr marL="0" indent="0">
              <a:buNone/>
              <a:defRPr sz="140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7718323" y="3656265"/>
            <a:ext cx="3977648" cy="731694"/>
          </a:xfrm>
        </p:spPr>
        <p:txBody>
          <a:bodyPr anchor="ctr">
            <a:normAutofit/>
          </a:bodyPr>
          <a:lstStyle>
            <a:lvl1pPr marL="0" indent="0">
              <a:buNone/>
              <a:defRPr sz="140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7718323" y="4946994"/>
            <a:ext cx="3977648" cy="731694"/>
          </a:xfrm>
        </p:spPr>
        <p:txBody>
          <a:bodyPr anchor="ctr">
            <a:normAutofit/>
          </a:bodyPr>
          <a:lstStyle>
            <a:lvl1pPr marL="0" indent="0">
              <a:buNone/>
              <a:defRPr sz="1400"/>
            </a:lvl1pPr>
          </a:lstStyle>
          <a:p>
            <a:pPr lvl="0"/>
            <a:r>
              <a:rPr lang="en-US" noProof="0"/>
              <a:t>Click to edit Master text styles</a:t>
            </a:r>
          </a:p>
        </p:txBody>
      </p:sp>
      <p:sp>
        <p:nvSpPr>
          <p:cNvPr id="14"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841057" y="1100290"/>
            <a:ext cx="4008437" cy="1395208"/>
          </a:xfrm>
        </p:spPr>
        <p:txBody>
          <a:bodyPr lIns="0" anchor="b"/>
          <a:lstStyle>
            <a:lvl1pPr>
              <a:defRPr b="1"/>
            </a:lvl1pPr>
          </a:lstStyle>
          <a:p>
            <a:r>
              <a:rPr lang="en-US" noProof="0"/>
              <a:t>Click to Add Slide Title Here</a:t>
            </a:r>
          </a:p>
        </p:txBody>
      </p:sp>
      <p:sp>
        <p:nvSpPr>
          <p:cNvPr id="20" name="Text Placeholder 11">
            <a:extLst>
              <a:ext uri="{FF2B5EF4-FFF2-40B4-BE49-F238E27FC236}">
                <a16:creationId xmlns:a16="http://schemas.microsoft.com/office/drawing/2014/main" id="{6CAA743B-32D9-CE44-9E46-D38DB57EFACE}"/>
              </a:ext>
            </a:extLst>
          </p:cNvPr>
          <p:cNvSpPr>
            <a:spLocks noGrp="1"/>
          </p:cNvSpPr>
          <p:nvPr>
            <p:ph type="body" sz="quarter" idx="12" hasCustomPrompt="1"/>
          </p:nvPr>
        </p:nvSpPr>
        <p:spPr>
          <a:xfrm>
            <a:off x="841058" y="2561159"/>
            <a:ext cx="4008437" cy="602887"/>
          </a:xfrm>
        </p:spPr>
        <p:txBody>
          <a:bodyPr lIns="0" anchor="t">
            <a:normAutofit/>
          </a:bodyPr>
          <a:lstStyle>
            <a:lvl1pPr marL="0" indent="0">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24"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838200" y="3498661"/>
            <a:ext cx="4008438" cy="2560899"/>
          </a:xfrm>
        </p:spPr>
        <p:txBody>
          <a:bodyPr lIns="0">
            <a:noAutofit/>
          </a:bodyPr>
          <a:lstStyle>
            <a:lvl1pPr marL="0" indent="0">
              <a:lnSpc>
                <a:spcPct val="100000"/>
              </a:lnSpc>
              <a:buNone/>
              <a:defRPr sz="1400">
                <a:latin typeface="+mn-lt"/>
                <a:cs typeface="Arial" panose="020B0604020202020204" pitchFamily="34" charset="0"/>
              </a:defRPr>
            </a:lvl1pPr>
          </a:lstStyle>
          <a:p>
            <a:pPr lvl="0"/>
            <a:r>
              <a:rPr lang="en-US" noProof="0"/>
              <a:t>Click to edit Master text styles</a:t>
            </a:r>
          </a:p>
        </p:txBody>
      </p:sp>
      <p:sp>
        <p:nvSpPr>
          <p:cNvPr id="25" name="Shape 62" title="Decorative">
            <a:extLst>
              <a:ext uri="{FF2B5EF4-FFF2-40B4-BE49-F238E27FC236}">
                <a16:creationId xmlns:a16="http://schemas.microsoft.com/office/drawing/2014/main" id="{E1A23DB6-E067-4A30-8C4B-98B452428518}"/>
              </a:ext>
            </a:extLst>
          </p:cNvPr>
          <p:cNvSpPr/>
          <p:nvPr userDrawn="1"/>
        </p:nvSpPr>
        <p:spPr>
          <a:xfrm rot="16200000" flipV="1">
            <a:off x="1918496" y="2124643"/>
            <a:ext cx="0" cy="2188806"/>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
        <p:nvSpPr>
          <p:cNvPr id="2" name="Oval 1">
            <a:extLst>
              <a:ext uri="{FF2B5EF4-FFF2-40B4-BE49-F238E27FC236}">
                <a16:creationId xmlns:a16="http://schemas.microsoft.com/office/drawing/2014/main" id="{7E5B409A-28A1-4F13-9C1C-E15291930DF1}"/>
              </a:ext>
            </a:extLst>
          </p:cNvPr>
          <p:cNvSpPr/>
          <p:nvPr userDrawn="1"/>
        </p:nvSpPr>
        <p:spPr>
          <a:xfrm>
            <a:off x="6721671" y="1047456"/>
            <a:ext cx="754743"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Oval 16">
            <a:extLst>
              <a:ext uri="{FF2B5EF4-FFF2-40B4-BE49-F238E27FC236}">
                <a16:creationId xmlns:a16="http://schemas.microsoft.com/office/drawing/2014/main" id="{B0A9508C-D302-4643-AFFA-37BE20A4CF91}"/>
              </a:ext>
            </a:extLst>
          </p:cNvPr>
          <p:cNvSpPr/>
          <p:nvPr userDrawn="1"/>
        </p:nvSpPr>
        <p:spPr>
          <a:xfrm>
            <a:off x="6721671" y="2342488"/>
            <a:ext cx="754743"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3C430BF1-F654-4C13-9094-97AE78B80696}"/>
              </a:ext>
            </a:extLst>
          </p:cNvPr>
          <p:cNvSpPr/>
          <p:nvPr userDrawn="1"/>
        </p:nvSpPr>
        <p:spPr>
          <a:xfrm>
            <a:off x="6721671" y="3644740"/>
            <a:ext cx="754743"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7" name="Oval 26">
            <a:extLst>
              <a:ext uri="{FF2B5EF4-FFF2-40B4-BE49-F238E27FC236}">
                <a16:creationId xmlns:a16="http://schemas.microsoft.com/office/drawing/2014/main" id="{94F3E6A2-CCB8-4870-9797-40002216D2B3}"/>
              </a:ext>
            </a:extLst>
          </p:cNvPr>
          <p:cNvSpPr/>
          <p:nvPr userDrawn="1"/>
        </p:nvSpPr>
        <p:spPr>
          <a:xfrm>
            <a:off x="6721671" y="4935469"/>
            <a:ext cx="754743"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3">
            <a:extLst>
              <a:ext uri="{FF2B5EF4-FFF2-40B4-BE49-F238E27FC236}">
                <a16:creationId xmlns:a16="http://schemas.microsoft.com/office/drawing/2014/main" id="{83725AD6-E3CC-4FAC-94F3-1F4CB56D222F}"/>
              </a:ext>
            </a:extLst>
          </p:cNvPr>
          <p:cNvSpPr>
            <a:spLocks noGrp="1"/>
          </p:cNvSpPr>
          <p:nvPr>
            <p:ph type="pic" sz="quarter" idx="21"/>
          </p:nvPr>
        </p:nvSpPr>
        <p:spPr>
          <a:xfrm>
            <a:off x="6874411" y="1200196"/>
            <a:ext cx="449262" cy="449263"/>
          </a:xfrm>
        </p:spPr>
        <p:txBody>
          <a:bodyPr anchor="ctr">
            <a:normAutofit/>
          </a:bodyPr>
          <a:lstStyle>
            <a:lvl1pPr marL="0" indent="0" algn="ctr">
              <a:buNone/>
              <a:defRPr sz="700">
                <a:solidFill>
                  <a:schemeClr val="bg1"/>
                </a:solidFill>
              </a:defRPr>
            </a:lvl1pPr>
          </a:lstStyle>
          <a:p>
            <a:r>
              <a:rPr lang="en-US" noProof="0"/>
              <a:t>Click icon to add picture</a:t>
            </a:r>
            <a:endParaRPr lang="en-US" noProof="0" dirty="0"/>
          </a:p>
        </p:txBody>
      </p:sp>
      <p:sp>
        <p:nvSpPr>
          <p:cNvPr id="28" name="Picture Placeholder 3">
            <a:extLst>
              <a:ext uri="{FF2B5EF4-FFF2-40B4-BE49-F238E27FC236}">
                <a16:creationId xmlns:a16="http://schemas.microsoft.com/office/drawing/2014/main" id="{C80D4B49-1275-4A83-A987-EC233FB6CC38}"/>
              </a:ext>
            </a:extLst>
          </p:cNvPr>
          <p:cNvSpPr>
            <a:spLocks noGrp="1"/>
          </p:cNvSpPr>
          <p:nvPr>
            <p:ph type="pic" sz="quarter" idx="22"/>
          </p:nvPr>
        </p:nvSpPr>
        <p:spPr>
          <a:xfrm>
            <a:off x="6874411" y="2506752"/>
            <a:ext cx="449262" cy="449263"/>
          </a:xfrm>
        </p:spPr>
        <p:txBody>
          <a:bodyPr anchor="ctr">
            <a:normAutofit/>
          </a:bodyPr>
          <a:lstStyle>
            <a:lvl1pPr marL="0" indent="0" algn="ctr">
              <a:buNone/>
              <a:defRPr sz="700">
                <a:solidFill>
                  <a:schemeClr val="bg1"/>
                </a:solidFill>
              </a:defRPr>
            </a:lvl1pPr>
          </a:lstStyle>
          <a:p>
            <a:r>
              <a:rPr lang="en-US" noProof="0"/>
              <a:t>Click icon to add picture</a:t>
            </a:r>
            <a:endParaRPr lang="en-US" noProof="0" dirty="0"/>
          </a:p>
        </p:txBody>
      </p:sp>
      <p:sp>
        <p:nvSpPr>
          <p:cNvPr id="29" name="Picture Placeholder 3">
            <a:extLst>
              <a:ext uri="{FF2B5EF4-FFF2-40B4-BE49-F238E27FC236}">
                <a16:creationId xmlns:a16="http://schemas.microsoft.com/office/drawing/2014/main" id="{7B475AE2-C1A9-4191-A31B-5D6893397E23}"/>
              </a:ext>
            </a:extLst>
          </p:cNvPr>
          <p:cNvSpPr>
            <a:spLocks noGrp="1"/>
          </p:cNvSpPr>
          <p:nvPr>
            <p:ph type="pic" sz="quarter" idx="23"/>
          </p:nvPr>
        </p:nvSpPr>
        <p:spPr>
          <a:xfrm>
            <a:off x="6874411" y="3797479"/>
            <a:ext cx="449262" cy="449263"/>
          </a:xfrm>
        </p:spPr>
        <p:txBody>
          <a:bodyPr anchor="ctr">
            <a:normAutofit/>
          </a:bodyPr>
          <a:lstStyle>
            <a:lvl1pPr marL="0" indent="0" algn="ctr">
              <a:buNone/>
              <a:defRPr sz="700">
                <a:solidFill>
                  <a:schemeClr val="bg1"/>
                </a:solidFill>
              </a:defRPr>
            </a:lvl1pPr>
          </a:lstStyle>
          <a:p>
            <a:r>
              <a:rPr lang="en-US" noProof="0"/>
              <a:t>Click icon to add picture</a:t>
            </a:r>
            <a:endParaRPr lang="en-US" noProof="0" dirty="0"/>
          </a:p>
        </p:txBody>
      </p:sp>
      <p:sp>
        <p:nvSpPr>
          <p:cNvPr id="30" name="Picture Placeholder 3">
            <a:extLst>
              <a:ext uri="{FF2B5EF4-FFF2-40B4-BE49-F238E27FC236}">
                <a16:creationId xmlns:a16="http://schemas.microsoft.com/office/drawing/2014/main" id="{C29F28E2-C28B-447C-818F-8676A82EEAA9}"/>
              </a:ext>
            </a:extLst>
          </p:cNvPr>
          <p:cNvSpPr>
            <a:spLocks noGrp="1"/>
          </p:cNvSpPr>
          <p:nvPr>
            <p:ph type="pic" sz="quarter" idx="24"/>
          </p:nvPr>
        </p:nvSpPr>
        <p:spPr>
          <a:xfrm>
            <a:off x="6874411" y="5088208"/>
            <a:ext cx="449262" cy="449263"/>
          </a:xfrm>
        </p:spPr>
        <p:txBody>
          <a:bodyPr anchor="ctr">
            <a:normAutofit/>
          </a:bodyPr>
          <a:lstStyle>
            <a:lvl1pPr marL="0" indent="0" algn="ctr">
              <a:buNone/>
              <a:defRPr sz="700">
                <a:solidFill>
                  <a:schemeClr val="bg1"/>
                </a:solidFill>
              </a:defRPr>
            </a:lvl1pPr>
          </a:lstStyle>
          <a:p>
            <a:r>
              <a:rPr lang="en-US" noProof="0"/>
              <a:t>Click icon to add picture</a:t>
            </a:r>
            <a:endParaRPr lang="en-US" noProof="0" dirty="0"/>
          </a:p>
        </p:txBody>
      </p:sp>
    </p:spTree>
    <p:extLst>
      <p:ext uri="{BB962C8B-B14F-4D97-AF65-F5344CB8AC3E}">
        <p14:creationId xmlns:p14="http://schemas.microsoft.com/office/powerpoint/2010/main" val="2219225103"/>
      </p:ext>
    </p:extLst>
  </p:cSld>
  <p:clrMapOvr>
    <a:masterClrMapping/>
  </p:clrMapOvr>
  <p:extLst>
    <p:ext uri="{DCECCB84-F9BA-43D5-87BE-67443E8EF086}">
      <p15:sldGuideLst xmlns:p15="http://schemas.microsoft.com/office/powerpoint/2012/main">
        <p15:guide id="1" orient="horz" pos="2160">
          <p15:clr>
            <a:srgbClr val="FBAE40"/>
          </p15:clr>
        </p15:guide>
        <p15:guide id="2" pos="3863">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Image and Content">
    <p:spTree>
      <p:nvGrpSpPr>
        <p:cNvPr id="1" name=""/>
        <p:cNvGrpSpPr/>
        <p:nvPr/>
      </p:nvGrpSpPr>
      <p:grpSpPr>
        <a:xfrm>
          <a:off x="0" y="0"/>
          <a:ext cx="0" cy="0"/>
          <a:chOff x="0" y="0"/>
          <a:chExt cx="0" cy="0"/>
        </a:xfrm>
      </p:grpSpPr>
      <p:sp>
        <p:nvSpPr>
          <p:cNvPr id="7" name="Rectangle 6" title="Decorative">
            <a:extLst>
              <a:ext uri="{FF2B5EF4-FFF2-40B4-BE49-F238E27FC236}">
                <a16:creationId xmlns:a16="http://schemas.microsoft.com/office/drawing/2014/main" id="{BC0DB138-926E-4EF2-BFC2-93D610E35703}"/>
              </a:ext>
            </a:extLst>
          </p:cNvPr>
          <p:cNvSpPr/>
          <p:nvPr userDrawn="1"/>
        </p:nvSpPr>
        <p:spPr>
          <a:xfrm>
            <a:off x="0" y="3721472"/>
            <a:ext cx="12192000" cy="3136523"/>
          </a:xfrm>
          <a:prstGeom prst="rect">
            <a:avLst/>
          </a:prstGeom>
          <a:solidFill>
            <a:schemeClr val="accent2"/>
          </a:solidFill>
        </p:spPr>
        <p:txBody>
          <a:bodyPr vert="horz" lIns="1296000" tIns="45720" rIns="432000" bIns="45720" rtlCol="0" anchor="ctr">
            <a:normAutofit/>
          </a:bodyPr>
          <a:lstStyle/>
          <a:p>
            <a:pPr lvl="0" indent="0">
              <a:lnSpc>
                <a:spcPct val="100000"/>
              </a:lnSpc>
              <a:spcBef>
                <a:spcPts val="1000"/>
              </a:spcBef>
              <a:buFontTx/>
              <a:buNone/>
            </a:pPr>
            <a:endParaRPr lang="en-US" sz="1400" b="0" i="0" spc="0" noProof="0" dirty="0">
              <a:solidFill>
                <a:schemeClr val="tx2"/>
              </a:solidFill>
              <a:latin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668543" y="358610"/>
            <a:ext cx="10854914" cy="804759"/>
          </a:xfrm>
        </p:spPr>
        <p:txBody>
          <a:bodyPr lIns="0" anchor="b">
            <a:normAutofit/>
          </a:bodyPr>
          <a:lstStyle>
            <a:lvl1pPr algn="ctr">
              <a:defRPr sz="4000" b="1"/>
            </a:lvl1pPr>
          </a:lstStyle>
          <a:p>
            <a:r>
              <a:rPr lang="en-US" noProof="0"/>
              <a:t>Click to Add Slide Title Here</a:t>
            </a:r>
          </a:p>
        </p:txBody>
      </p:sp>
      <p:sp>
        <p:nvSpPr>
          <p:cNvPr id="6" name="Picture Placeholder 5" title="Decorative">
            <a:extLst>
              <a:ext uri="{FF2B5EF4-FFF2-40B4-BE49-F238E27FC236}">
                <a16:creationId xmlns:a16="http://schemas.microsoft.com/office/drawing/2014/main" id="{8C7AA169-6546-4620-BD7B-7B36553C28F7}"/>
              </a:ext>
            </a:extLst>
          </p:cNvPr>
          <p:cNvSpPr>
            <a:spLocks noGrp="1"/>
          </p:cNvSpPr>
          <p:nvPr>
            <p:ph type="pic" sz="quarter" idx="13"/>
          </p:nvPr>
        </p:nvSpPr>
        <p:spPr>
          <a:xfrm>
            <a:off x="1378803" y="2592710"/>
            <a:ext cx="973759" cy="973759"/>
          </a:xfrm>
          <a:prstGeom prst="ellipse">
            <a:avLst/>
          </a:prstGeom>
          <a:solidFill>
            <a:schemeClr val="bg1"/>
          </a:solidFill>
          <a:ln w="19050">
            <a:noFill/>
          </a:ln>
        </p:spPr>
        <p:txBody>
          <a:bodyPr>
            <a:normAutofit/>
          </a:bodyPr>
          <a:lstStyle>
            <a:lvl1pPr>
              <a:defRPr sz="800"/>
            </a:lvl1pPr>
          </a:lstStyle>
          <a:p>
            <a:r>
              <a:rPr lang="en-US" noProof="0"/>
              <a:t>Click icon to add picture</a:t>
            </a:r>
            <a:endParaRPr lang="en-US" noProof="0" dirty="0"/>
          </a:p>
        </p:txBody>
      </p:sp>
      <p:sp>
        <p:nvSpPr>
          <p:cNvPr id="11" name="Picture Placeholder 5" title="Decorative">
            <a:extLst>
              <a:ext uri="{FF2B5EF4-FFF2-40B4-BE49-F238E27FC236}">
                <a16:creationId xmlns:a16="http://schemas.microsoft.com/office/drawing/2014/main" id="{CE9C16DA-A24B-4516-BCC8-C747730478D8}"/>
              </a:ext>
            </a:extLst>
          </p:cNvPr>
          <p:cNvSpPr>
            <a:spLocks noGrp="1"/>
          </p:cNvSpPr>
          <p:nvPr>
            <p:ph type="pic" sz="quarter" idx="14"/>
          </p:nvPr>
        </p:nvSpPr>
        <p:spPr>
          <a:xfrm>
            <a:off x="4226108" y="2592710"/>
            <a:ext cx="973759" cy="973759"/>
          </a:xfrm>
          <a:prstGeom prst="ellipse">
            <a:avLst/>
          </a:prstGeom>
          <a:solidFill>
            <a:schemeClr val="bg1"/>
          </a:solidFill>
          <a:ln w="1905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13" name="Picture Placeholder 5" title="Decorative">
            <a:extLst>
              <a:ext uri="{FF2B5EF4-FFF2-40B4-BE49-F238E27FC236}">
                <a16:creationId xmlns:a16="http://schemas.microsoft.com/office/drawing/2014/main" id="{A498122E-BB6F-4765-B85E-6410B9CE17AC}"/>
              </a:ext>
            </a:extLst>
          </p:cNvPr>
          <p:cNvSpPr>
            <a:spLocks noGrp="1"/>
          </p:cNvSpPr>
          <p:nvPr>
            <p:ph type="pic" sz="quarter" idx="15"/>
          </p:nvPr>
        </p:nvSpPr>
        <p:spPr>
          <a:xfrm>
            <a:off x="7073413" y="2592710"/>
            <a:ext cx="973759" cy="973759"/>
          </a:xfrm>
          <a:prstGeom prst="ellipse">
            <a:avLst/>
          </a:prstGeom>
          <a:solidFill>
            <a:schemeClr val="bg1"/>
          </a:solidFill>
          <a:ln w="1905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14" name="Picture Placeholder 5" title="Decorative">
            <a:extLst>
              <a:ext uri="{FF2B5EF4-FFF2-40B4-BE49-F238E27FC236}">
                <a16:creationId xmlns:a16="http://schemas.microsoft.com/office/drawing/2014/main" id="{D19B2F25-5E98-4166-8476-BE599D16121D}"/>
              </a:ext>
            </a:extLst>
          </p:cNvPr>
          <p:cNvSpPr>
            <a:spLocks noGrp="1"/>
          </p:cNvSpPr>
          <p:nvPr>
            <p:ph type="pic" sz="quarter" idx="16"/>
          </p:nvPr>
        </p:nvSpPr>
        <p:spPr>
          <a:xfrm>
            <a:off x="9920718" y="2592710"/>
            <a:ext cx="973759" cy="973759"/>
          </a:xfrm>
          <a:prstGeom prst="ellipse">
            <a:avLst/>
          </a:prstGeom>
          <a:solidFill>
            <a:schemeClr val="bg1"/>
          </a:solidFill>
          <a:ln w="1905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630780" y="3920809"/>
            <a:ext cx="2469806" cy="731694"/>
          </a:xfrm>
        </p:spPr>
        <p:txBody>
          <a:bodyPr anchor="t">
            <a:normAutofit/>
          </a:bodyPr>
          <a:lstStyle>
            <a:lvl1pPr marL="0" indent="0" algn="ctr">
              <a:buNone/>
              <a:defRPr sz="1400">
                <a:solidFill>
                  <a:schemeClr val="bg1"/>
                </a:solidFill>
              </a:defRPr>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3476825" y="3923752"/>
            <a:ext cx="2469806" cy="731694"/>
          </a:xfrm>
        </p:spPr>
        <p:txBody>
          <a:bodyPr anchor="t">
            <a:normAutofit/>
          </a:bodyPr>
          <a:lstStyle>
            <a:lvl1pPr marL="0" indent="0" algn="ctr">
              <a:buNone/>
              <a:defRPr sz="1400">
                <a:solidFill>
                  <a:schemeClr val="bg1"/>
                </a:solidFill>
              </a:defRPr>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6322870" y="3920809"/>
            <a:ext cx="2469806" cy="731694"/>
          </a:xfrm>
        </p:spPr>
        <p:txBody>
          <a:bodyPr anchor="t">
            <a:normAutofit/>
          </a:bodyPr>
          <a:lstStyle>
            <a:lvl1pPr marL="0" indent="0" algn="ctr">
              <a:buNone/>
              <a:defRPr sz="1400">
                <a:solidFill>
                  <a:schemeClr val="bg1"/>
                </a:solidFill>
              </a:defRPr>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9168916" y="3916626"/>
            <a:ext cx="2469806" cy="731694"/>
          </a:xfrm>
        </p:spPr>
        <p:txBody>
          <a:bodyPr anchor="t">
            <a:normAutofit/>
          </a:bodyPr>
          <a:lstStyle>
            <a:lvl1pPr marL="0" indent="0" algn="ctr">
              <a:buNone/>
              <a:defRPr sz="1400">
                <a:solidFill>
                  <a:schemeClr val="bg1"/>
                </a:solidFill>
              </a:defRPr>
            </a:lvl1pPr>
          </a:lstStyle>
          <a:p>
            <a:pPr lvl="0"/>
            <a:r>
              <a:rPr lang="en-US" noProof="0"/>
              <a:t>Click to edit Master text styles</a:t>
            </a:r>
          </a:p>
        </p:txBody>
      </p:sp>
      <p:sp>
        <p:nvSpPr>
          <p:cNvPr id="20"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668544" y="1489701"/>
            <a:ext cx="10854914" cy="541483"/>
          </a:xfrm>
        </p:spPr>
        <p:txBody>
          <a:bodyPr lIns="0">
            <a:noAutofit/>
          </a:bodyPr>
          <a:lstStyle>
            <a:lvl1pPr marL="0" indent="0" algn="ctr">
              <a:lnSpc>
                <a:spcPct val="100000"/>
              </a:lnSpc>
              <a:buNone/>
              <a:defRPr sz="1400">
                <a:latin typeface="+mj-lt"/>
                <a:cs typeface="Arial" panose="020B0604020202020204" pitchFamily="34" charset="0"/>
              </a:defRPr>
            </a:lvl1pPr>
          </a:lstStyle>
          <a:p>
            <a:pPr lvl="0"/>
            <a:r>
              <a:rPr lang="en-US" noProof="0"/>
              <a:t>Click to edit Master text styles</a:t>
            </a:r>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22583"/>
            <a:ext cx="0" cy="2188805"/>
          </a:xfrm>
          <a:prstGeom prst="line">
            <a:avLst/>
          </a:prstGeom>
          <a:ln w="76200">
            <a:solidFill>
              <a:schemeClr val="accent2">
                <a:lumMod val="75000"/>
                <a:lumOff val="25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Tree>
    <p:extLst>
      <p:ext uri="{BB962C8B-B14F-4D97-AF65-F5344CB8AC3E}">
        <p14:creationId xmlns:p14="http://schemas.microsoft.com/office/powerpoint/2010/main" val="638410284"/>
      </p:ext>
    </p:extLst>
  </p:cSld>
  <p:clrMapOvr>
    <a:masterClrMapping/>
  </p:clrMapOvr>
  <p:extLst>
    <p:ext uri="{DCECCB84-F9BA-43D5-87BE-67443E8EF086}">
      <p15:sldGuideLst xmlns:p15="http://schemas.microsoft.com/office/powerpoint/2012/main">
        <p15:guide id="1" orient="horz" pos="2160">
          <p15:clr>
            <a:srgbClr val="FBAE40"/>
          </p15:clr>
        </p15:guide>
        <p15:guide id="2" pos="386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with Image">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2565399" y="3107447"/>
            <a:ext cx="7252505" cy="891250"/>
          </a:xfrm>
        </p:spPr>
        <p:txBody>
          <a:bodyPr anchor="t">
            <a:noAutofit/>
          </a:bodyPr>
          <a:lstStyle>
            <a:lvl1pPr algn="ctr">
              <a:defRPr sz="500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2565400" y="4195470"/>
            <a:ext cx="7252504" cy="338549"/>
          </a:xfrm>
        </p:spPr>
        <p:txBody>
          <a:bodyPr>
            <a:normAutofit/>
          </a:bodyPr>
          <a:lstStyle>
            <a:lvl1pPr marL="0" indent="0" algn="ctr">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924870"/>
            <a:ext cx="0" cy="2188805"/>
          </a:xfrm>
          <a:prstGeom prst="line">
            <a:avLst/>
          </a:prstGeom>
          <a:ln w="25400">
            <a:solidFill>
              <a:schemeClr val="bg1"/>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7" name="Rectangle 6" title="Decorative"/>
          <p:cNvSpPr/>
          <p:nvPr userDrawn="1"/>
        </p:nvSpPr>
        <p:spPr>
          <a:xfrm>
            <a:off x="1238104" y="860778"/>
            <a:ext cx="9715792" cy="5136445"/>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533285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Image and Content">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630780" y="4601529"/>
            <a:ext cx="2469806" cy="1562154"/>
          </a:xfrm>
        </p:spPr>
        <p:txBody>
          <a:bodyPr anchor="t">
            <a:normAutofit/>
          </a:bodyPr>
          <a:lstStyle>
            <a:lvl1pPr marL="0" indent="0" algn="ctr">
              <a:buNone/>
              <a:defRPr sz="140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3476825" y="4604472"/>
            <a:ext cx="2469806" cy="1562154"/>
          </a:xfrm>
        </p:spPr>
        <p:txBody>
          <a:bodyPr anchor="t">
            <a:normAutofit/>
          </a:bodyPr>
          <a:lstStyle>
            <a:lvl1pPr marL="0" indent="0" algn="ctr">
              <a:buNone/>
              <a:defRPr sz="140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6322870" y="4601529"/>
            <a:ext cx="2469806" cy="1562154"/>
          </a:xfrm>
        </p:spPr>
        <p:txBody>
          <a:bodyPr anchor="t">
            <a:normAutofit/>
          </a:bodyPr>
          <a:lstStyle>
            <a:lvl1pPr marL="0" indent="0" algn="ctr">
              <a:buNone/>
              <a:defRPr sz="140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9168916" y="4597346"/>
            <a:ext cx="2469806" cy="1562154"/>
          </a:xfrm>
        </p:spPr>
        <p:txBody>
          <a:bodyPr anchor="t">
            <a:normAutofit/>
          </a:bodyPr>
          <a:lstStyle>
            <a:lvl1pPr marL="0" indent="0" algn="ctr">
              <a:buNone/>
              <a:defRPr sz="1400"/>
            </a:lvl1pPr>
          </a:lstStyle>
          <a:p>
            <a:pPr lvl="0"/>
            <a:r>
              <a:rPr lang="en-US" noProof="0"/>
              <a:t>Click to edit Master text styles</a:t>
            </a:r>
          </a:p>
        </p:txBody>
      </p:sp>
      <p:sp>
        <p:nvSpPr>
          <p:cNvPr id="12"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668543" y="358610"/>
            <a:ext cx="10854914" cy="804759"/>
          </a:xfrm>
        </p:spPr>
        <p:txBody>
          <a:bodyPr lIns="0" anchor="b">
            <a:normAutofit/>
          </a:bodyPr>
          <a:lstStyle>
            <a:lvl1pPr algn="ctr">
              <a:defRPr sz="4000" b="1"/>
            </a:lvl1pPr>
          </a:lstStyle>
          <a:p>
            <a:r>
              <a:rPr lang="en-US" noProof="0"/>
              <a:t>Click to Add Slide Title Here</a:t>
            </a:r>
          </a:p>
        </p:txBody>
      </p:sp>
      <p:sp>
        <p:nvSpPr>
          <p:cNvPr id="15"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668544" y="1489701"/>
            <a:ext cx="10854914" cy="731691"/>
          </a:xfrm>
        </p:spPr>
        <p:txBody>
          <a:bodyPr lIns="0">
            <a:noAutofit/>
          </a:bodyPr>
          <a:lstStyle>
            <a:lvl1pPr marL="0" indent="0" algn="ctr">
              <a:lnSpc>
                <a:spcPct val="100000"/>
              </a:lnSpc>
              <a:buNone/>
              <a:defRPr sz="1400">
                <a:latin typeface="+mj-lt"/>
                <a:cs typeface="Arial" panose="020B0604020202020204" pitchFamily="34" charset="0"/>
              </a:defRPr>
            </a:lvl1pPr>
          </a:lstStyle>
          <a:p>
            <a:pPr lvl="0"/>
            <a:r>
              <a:rPr lang="en-US" noProof="0"/>
              <a:t>Click to edit Master text styles</a:t>
            </a:r>
          </a:p>
        </p:txBody>
      </p:sp>
      <p:sp>
        <p:nvSpPr>
          <p:cNvPr id="17"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22583"/>
            <a:ext cx="0"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
        <p:nvSpPr>
          <p:cNvPr id="20" name="Oval 19">
            <a:extLst>
              <a:ext uri="{FF2B5EF4-FFF2-40B4-BE49-F238E27FC236}">
                <a16:creationId xmlns:a16="http://schemas.microsoft.com/office/drawing/2014/main" id="{7D7457D0-C252-49A3-9635-C29B38A49BDC}"/>
              </a:ext>
            </a:extLst>
          </p:cNvPr>
          <p:cNvSpPr/>
          <p:nvPr userDrawn="1"/>
        </p:nvSpPr>
        <p:spPr>
          <a:xfrm>
            <a:off x="1179625" y="3047656"/>
            <a:ext cx="1372116"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Oval 20">
            <a:extLst>
              <a:ext uri="{FF2B5EF4-FFF2-40B4-BE49-F238E27FC236}">
                <a16:creationId xmlns:a16="http://schemas.microsoft.com/office/drawing/2014/main" id="{566715FF-568E-4151-A75B-79EC2EC52AED}"/>
              </a:ext>
            </a:extLst>
          </p:cNvPr>
          <p:cNvSpPr/>
          <p:nvPr userDrawn="1"/>
        </p:nvSpPr>
        <p:spPr>
          <a:xfrm>
            <a:off x="4025670" y="3047656"/>
            <a:ext cx="1372116"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a:extLst>
              <a:ext uri="{FF2B5EF4-FFF2-40B4-BE49-F238E27FC236}">
                <a16:creationId xmlns:a16="http://schemas.microsoft.com/office/drawing/2014/main" id="{EE41CAAB-44C4-48D7-80E1-3BF0D8006A5A}"/>
              </a:ext>
            </a:extLst>
          </p:cNvPr>
          <p:cNvSpPr/>
          <p:nvPr userDrawn="1"/>
        </p:nvSpPr>
        <p:spPr>
          <a:xfrm>
            <a:off x="6871715" y="3047656"/>
            <a:ext cx="1372116"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3251A171-181E-416A-9BB8-F6DBEB470707}"/>
              </a:ext>
            </a:extLst>
          </p:cNvPr>
          <p:cNvSpPr/>
          <p:nvPr userDrawn="1"/>
        </p:nvSpPr>
        <p:spPr>
          <a:xfrm>
            <a:off x="9717761" y="3047656"/>
            <a:ext cx="1372116"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3">
            <a:extLst>
              <a:ext uri="{FF2B5EF4-FFF2-40B4-BE49-F238E27FC236}">
                <a16:creationId xmlns:a16="http://schemas.microsoft.com/office/drawing/2014/main" id="{FE6EF7CF-2190-49FE-8BAE-D2863ECD5CAD}"/>
              </a:ext>
            </a:extLst>
          </p:cNvPr>
          <p:cNvSpPr>
            <a:spLocks noGrp="1"/>
          </p:cNvSpPr>
          <p:nvPr>
            <p:ph type="pic" sz="quarter" idx="21"/>
          </p:nvPr>
        </p:nvSpPr>
        <p:spPr>
          <a:xfrm>
            <a:off x="1395525" y="3263556"/>
            <a:ext cx="940316" cy="940316"/>
          </a:xfrm>
        </p:spPr>
        <p:txBody>
          <a:bodyPr anchor="t">
            <a:normAutofit/>
          </a:bodyPr>
          <a:lstStyle>
            <a:lvl1pPr marL="0" indent="0" algn="ctr">
              <a:buNone/>
              <a:defRPr sz="1200">
                <a:solidFill>
                  <a:schemeClr val="bg1"/>
                </a:solidFill>
              </a:defRPr>
            </a:lvl1pPr>
          </a:lstStyle>
          <a:p>
            <a:r>
              <a:rPr lang="en-US" noProof="0"/>
              <a:t>Click icon to add picture</a:t>
            </a:r>
            <a:endParaRPr lang="en-US" noProof="0" dirty="0"/>
          </a:p>
        </p:txBody>
      </p:sp>
      <p:sp>
        <p:nvSpPr>
          <p:cNvPr id="25" name="Picture Placeholder 3">
            <a:extLst>
              <a:ext uri="{FF2B5EF4-FFF2-40B4-BE49-F238E27FC236}">
                <a16:creationId xmlns:a16="http://schemas.microsoft.com/office/drawing/2014/main" id="{47D99824-ECF4-4A44-A7CE-84F3AC262C34}"/>
              </a:ext>
            </a:extLst>
          </p:cNvPr>
          <p:cNvSpPr>
            <a:spLocks noGrp="1"/>
          </p:cNvSpPr>
          <p:nvPr>
            <p:ph type="pic" sz="quarter" idx="22"/>
          </p:nvPr>
        </p:nvSpPr>
        <p:spPr>
          <a:xfrm>
            <a:off x="4214925" y="3263556"/>
            <a:ext cx="940316" cy="940316"/>
          </a:xfrm>
        </p:spPr>
        <p:txBody>
          <a:bodyPr anchor="t">
            <a:normAutofit/>
          </a:bodyPr>
          <a:lstStyle>
            <a:lvl1pPr marL="0" indent="0" algn="ctr">
              <a:buNone/>
              <a:defRPr sz="1200">
                <a:solidFill>
                  <a:schemeClr val="bg1"/>
                </a:solidFill>
              </a:defRPr>
            </a:lvl1pPr>
          </a:lstStyle>
          <a:p>
            <a:r>
              <a:rPr lang="en-US" noProof="0"/>
              <a:t>Click icon to add picture</a:t>
            </a:r>
            <a:endParaRPr lang="en-US" noProof="0" dirty="0"/>
          </a:p>
        </p:txBody>
      </p:sp>
      <p:sp>
        <p:nvSpPr>
          <p:cNvPr id="26" name="Picture Placeholder 3">
            <a:extLst>
              <a:ext uri="{FF2B5EF4-FFF2-40B4-BE49-F238E27FC236}">
                <a16:creationId xmlns:a16="http://schemas.microsoft.com/office/drawing/2014/main" id="{F1AE9D02-1431-4CC3-8919-5D21732C45C5}"/>
              </a:ext>
            </a:extLst>
          </p:cNvPr>
          <p:cNvSpPr>
            <a:spLocks noGrp="1"/>
          </p:cNvSpPr>
          <p:nvPr>
            <p:ph type="pic" sz="quarter" idx="23"/>
          </p:nvPr>
        </p:nvSpPr>
        <p:spPr>
          <a:xfrm>
            <a:off x="7097825" y="3263556"/>
            <a:ext cx="940316" cy="940316"/>
          </a:xfrm>
        </p:spPr>
        <p:txBody>
          <a:bodyPr anchor="t">
            <a:normAutofit/>
          </a:bodyPr>
          <a:lstStyle>
            <a:lvl1pPr marL="0" indent="0" algn="ctr">
              <a:buNone/>
              <a:defRPr sz="1200">
                <a:solidFill>
                  <a:schemeClr val="bg1"/>
                </a:solidFill>
              </a:defRPr>
            </a:lvl1pPr>
          </a:lstStyle>
          <a:p>
            <a:r>
              <a:rPr lang="en-US" noProof="0"/>
              <a:t>Click icon to add picture</a:t>
            </a:r>
            <a:endParaRPr lang="en-US" noProof="0" dirty="0"/>
          </a:p>
        </p:txBody>
      </p:sp>
      <p:sp>
        <p:nvSpPr>
          <p:cNvPr id="27" name="Picture Placeholder 3">
            <a:extLst>
              <a:ext uri="{FF2B5EF4-FFF2-40B4-BE49-F238E27FC236}">
                <a16:creationId xmlns:a16="http://schemas.microsoft.com/office/drawing/2014/main" id="{69207058-4EB8-4D3C-B236-53DC24F30D93}"/>
              </a:ext>
            </a:extLst>
          </p:cNvPr>
          <p:cNvSpPr>
            <a:spLocks noGrp="1"/>
          </p:cNvSpPr>
          <p:nvPr>
            <p:ph type="pic" sz="quarter" idx="24"/>
          </p:nvPr>
        </p:nvSpPr>
        <p:spPr>
          <a:xfrm>
            <a:off x="9955325" y="3263556"/>
            <a:ext cx="940316" cy="940316"/>
          </a:xfrm>
        </p:spPr>
        <p:txBody>
          <a:bodyPr anchor="t">
            <a:normAutofit/>
          </a:bodyPr>
          <a:lstStyle>
            <a:lvl1pPr marL="0" indent="0" algn="ctr">
              <a:buNone/>
              <a:defRPr sz="1200">
                <a:solidFill>
                  <a:schemeClr val="bg1"/>
                </a:solidFill>
              </a:defRPr>
            </a:lvl1pPr>
          </a:lstStyle>
          <a:p>
            <a:r>
              <a:rPr lang="en-US" noProof="0"/>
              <a:t>Click icon to add picture</a:t>
            </a:r>
            <a:endParaRPr lang="en-US" noProof="0" dirty="0"/>
          </a:p>
        </p:txBody>
      </p:sp>
    </p:spTree>
    <p:extLst>
      <p:ext uri="{BB962C8B-B14F-4D97-AF65-F5344CB8AC3E}">
        <p14:creationId xmlns:p14="http://schemas.microsoft.com/office/powerpoint/2010/main" val="2620055036"/>
      </p:ext>
    </p:extLst>
  </p:cSld>
  <p:clrMapOvr>
    <a:masterClrMapping/>
  </p:clrMapOvr>
  <p:extLst>
    <p:ext uri="{DCECCB84-F9BA-43D5-87BE-67443E8EF086}">
      <p15:sldGuideLst xmlns:p15="http://schemas.microsoft.com/office/powerpoint/2012/main">
        <p15:guide id="1" orient="horz" pos="2160">
          <p15:clr>
            <a:srgbClr val="FBAE40"/>
          </p15:clr>
        </p15:guide>
        <p15:guide id="2" pos="3864">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Image and Content">
    <p:spTree>
      <p:nvGrpSpPr>
        <p:cNvPr id="1" name=""/>
        <p:cNvGrpSpPr/>
        <p:nvPr/>
      </p:nvGrpSpPr>
      <p:grpSpPr>
        <a:xfrm>
          <a:off x="0" y="0"/>
          <a:ext cx="0" cy="0"/>
          <a:chOff x="0" y="0"/>
          <a:chExt cx="0" cy="0"/>
        </a:xfrm>
      </p:grpSpPr>
      <p:sp>
        <p:nvSpPr>
          <p:cNvPr id="7" name="Rectangle 6" title="Decorative">
            <a:extLst>
              <a:ext uri="{FF2B5EF4-FFF2-40B4-BE49-F238E27FC236}">
                <a16:creationId xmlns:a16="http://schemas.microsoft.com/office/drawing/2014/main" id="{BC0DB138-926E-4EF2-BFC2-93D610E35703}"/>
              </a:ext>
            </a:extLst>
          </p:cNvPr>
          <p:cNvSpPr/>
          <p:nvPr userDrawn="1"/>
        </p:nvSpPr>
        <p:spPr>
          <a:xfrm>
            <a:off x="6134100" y="0"/>
            <a:ext cx="6057900" cy="6857995"/>
          </a:xfrm>
          <a:prstGeom prst="rect">
            <a:avLst/>
          </a:prstGeom>
          <a:solidFill>
            <a:srgbClr val="DFE3E9"/>
          </a:solidFill>
        </p:spPr>
        <p:txBody>
          <a:bodyPr vert="horz" lIns="1296000" tIns="45720" rIns="432000" bIns="45720" rtlCol="0" anchor="ctr">
            <a:normAutofit/>
          </a:bodyPr>
          <a:lstStyle/>
          <a:p>
            <a:pPr lvl="0" indent="0">
              <a:lnSpc>
                <a:spcPct val="100000"/>
              </a:lnSpc>
              <a:spcBef>
                <a:spcPts val="1000"/>
              </a:spcBef>
              <a:buFontTx/>
              <a:buNone/>
            </a:pPr>
            <a:endParaRPr lang="en-US" sz="1400" b="0" i="0" spc="0" noProof="0" dirty="0">
              <a:solidFill>
                <a:schemeClr val="tx2"/>
              </a:solidFill>
              <a:latin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841057" y="2234610"/>
            <a:ext cx="4008437" cy="1395208"/>
          </a:xfrm>
        </p:spPr>
        <p:txBody>
          <a:bodyPr lIns="0" anchor="b"/>
          <a:lstStyle>
            <a:lvl1pPr>
              <a:defRPr b="1"/>
            </a:lvl1pPr>
          </a:lstStyle>
          <a:p>
            <a:r>
              <a:rPr lang="en-US" noProof="0"/>
              <a:t>Click to Add Slide Title Here</a:t>
            </a:r>
          </a:p>
        </p:txBody>
      </p:sp>
      <p:sp>
        <p:nvSpPr>
          <p:cNvPr id="17" name="Text Placeholder 11">
            <a:extLst>
              <a:ext uri="{FF2B5EF4-FFF2-40B4-BE49-F238E27FC236}">
                <a16:creationId xmlns:a16="http://schemas.microsoft.com/office/drawing/2014/main" id="{6CAA743B-32D9-CE44-9E46-D38DB57EFACE}"/>
              </a:ext>
            </a:extLst>
          </p:cNvPr>
          <p:cNvSpPr>
            <a:spLocks noGrp="1"/>
          </p:cNvSpPr>
          <p:nvPr>
            <p:ph type="body" sz="quarter" idx="12" hasCustomPrompt="1"/>
          </p:nvPr>
        </p:nvSpPr>
        <p:spPr>
          <a:xfrm>
            <a:off x="841058" y="3695479"/>
            <a:ext cx="4008437" cy="602887"/>
          </a:xfrm>
        </p:spPr>
        <p:txBody>
          <a:bodyPr lIns="0" anchor="t">
            <a:normAutofit/>
          </a:bodyPr>
          <a:lstStyle>
            <a:lvl1pPr marL="0" indent="0">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6" name="Picture Placeholder 5" title="Decorative">
            <a:extLst>
              <a:ext uri="{FF2B5EF4-FFF2-40B4-BE49-F238E27FC236}">
                <a16:creationId xmlns:a16="http://schemas.microsoft.com/office/drawing/2014/main" id="{8C7AA169-6546-4620-BD7B-7B36553C28F7}"/>
              </a:ext>
            </a:extLst>
          </p:cNvPr>
          <p:cNvSpPr>
            <a:spLocks noGrp="1"/>
          </p:cNvSpPr>
          <p:nvPr>
            <p:ph type="pic" sz="quarter" idx="13"/>
          </p:nvPr>
        </p:nvSpPr>
        <p:spPr>
          <a:xfrm>
            <a:off x="6602922" y="954224"/>
            <a:ext cx="973759" cy="973759"/>
          </a:xfrm>
          <a:prstGeom prst="ellipse">
            <a:avLst/>
          </a:prstGeom>
          <a:noFill/>
          <a:ln w="38100">
            <a:noFill/>
          </a:ln>
        </p:spPr>
        <p:txBody>
          <a:bodyPr>
            <a:normAutofit/>
          </a:bodyPr>
          <a:lstStyle>
            <a:lvl1pPr>
              <a:defRPr sz="800"/>
            </a:lvl1pPr>
          </a:lstStyle>
          <a:p>
            <a:r>
              <a:rPr lang="en-US" noProof="0"/>
              <a:t>Click icon to add picture</a:t>
            </a:r>
            <a:endParaRPr lang="en-US" noProof="0" dirty="0"/>
          </a:p>
        </p:txBody>
      </p:sp>
      <p:sp>
        <p:nvSpPr>
          <p:cNvPr id="11" name="Picture Placeholder 5" title="Decorative">
            <a:extLst>
              <a:ext uri="{FF2B5EF4-FFF2-40B4-BE49-F238E27FC236}">
                <a16:creationId xmlns:a16="http://schemas.microsoft.com/office/drawing/2014/main" id="{CE9C16DA-A24B-4516-BCC8-C747730478D8}"/>
              </a:ext>
            </a:extLst>
          </p:cNvPr>
          <p:cNvSpPr>
            <a:spLocks noGrp="1"/>
          </p:cNvSpPr>
          <p:nvPr>
            <p:ph type="pic" sz="quarter" idx="14"/>
          </p:nvPr>
        </p:nvSpPr>
        <p:spPr>
          <a:xfrm>
            <a:off x="6602922" y="2245735"/>
            <a:ext cx="973759" cy="973759"/>
          </a:xfrm>
          <a:prstGeom prst="ellipse">
            <a:avLst/>
          </a:prstGeom>
          <a:noFill/>
          <a:ln w="3810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13" name="Picture Placeholder 5" title="Decorative">
            <a:extLst>
              <a:ext uri="{FF2B5EF4-FFF2-40B4-BE49-F238E27FC236}">
                <a16:creationId xmlns:a16="http://schemas.microsoft.com/office/drawing/2014/main" id="{A498122E-BB6F-4765-B85E-6410B9CE17AC}"/>
              </a:ext>
            </a:extLst>
          </p:cNvPr>
          <p:cNvSpPr>
            <a:spLocks noGrp="1"/>
          </p:cNvSpPr>
          <p:nvPr>
            <p:ph type="pic" sz="quarter" idx="15"/>
          </p:nvPr>
        </p:nvSpPr>
        <p:spPr>
          <a:xfrm>
            <a:off x="6602922" y="3537246"/>
            <a:ext cx="973759" cy="973759"/>
          </a:xfrm>
          <a:prstGeom prst="ellipse">
            <a:avLst/>
          </a:prstGeom>
          <a:noFill/>
          <a:ln w="3810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14" name="Picture Placeholder 5" title="Decorative">
            <a:extLst>
              <a:ext uri="{FF2B5EF4-FFF2-40B4-BE49-F238E27FC236}">
                <a16:creationId xmlns:a16="http://schemas.microsoft.com/office/drawing/2014/main" id="{D19B2F25-5E98-4166-8476-BE599D16121D}"/>
              </a:ext>
            </a:extLst>
          </p:cNvPr>
          <p:cNvSpPr>
            <a:spLocks noGrp="1"/>
          </p:cNvSpPr>
          <p:nvPr>
            <p:ph type="pic" sz="quarter" idx="16"/>
          </p:nvPr>
        </p:nvSpPr>
        <p:spPr>
          <a:xfrm>
            <a:off x="6602922" y="4828757"/>
            <a:ext cx="973759" cy="973759"/>
          </a:xfrm>
          <a:prstGeom prst="ellipse">
            <a:avLst/>
          </a:prstGeom>
          <a:noFill/>
          <a:ln w="38100">
            <a:noFill/>
          </a:ln>
        </p:spPr>
        <p:txBody>
          <a:bodyPr vert="horz" lIns="91440" tIns="45720" rIns="91440" bIns="45720" rtlCol="0">
            <a:normAutofit/>
          </a:bodyPr>
          <a:lstStyle>
            <a:lvl1pPr>
              <a:defRPr lang="en-US" sz="800" dirty="0"/>
            </a:lvl1pPr>
          </a:lstStyle>
          <a:p>
            <a:pPr lvl="0"/>
            <a:r>
              <a:rPr lang="en-US" noProof="0"/>
              <a:t>Click icon to add picture</a:t>
            </a:r>
            <a:endParaRPr lang="en-US" noProof="0" dirty="0"/>
          </a:p>
        </p:txBody>
      </p:sp>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7718323" y="1074809"/>
            <a:ext cx="3977648" cy="731694"/>
          </a:xfrm>
        </p:spPr>
        <p:txBody>
          <a:bodyPr anchor="ctr">
            <a:normAutofit/>
          </a:bodyPr>
          <a:lstStyle>
            <a:lvl1pPr marL="0" indent="0">
              <a:buNone/>
              <a:defRPr sz="140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7718323" y="2365537"/>
            <a:ext cx="3977648" cy="731694"/>
          </a:xfrm>
        </p:spPr>
        <p:txBody>
          <a:bodyPr anchor="ctr">
            <a:normAutofit/>
          </a:bodyPr>
          <a:lstStyle>
            <a:lvl1pPr marL="0" indent="0">
              <a:buNone/>
              <a:defRPr sz="140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7718323" y="3656265"/>
            <a:ext cx="3977648" cy="731694"/>
          </a:xfrm>
        </p:spPr>
        <p:txBody>
          <a:bodyPr anchor="ctr">
            <a:normAutofit/>
          </a:bodyPr>
          <a:lstStyle>
            <a:lvl1pPr marL="0" indent="0">
              <a:buNone/>
              <a:defRPr sz="140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7718323" y="4946994"/>
            <a:ext cx="3977648" cy="731694"/>
          </a:xfrm>
        </p:spPr>
        <p:txBody>
          <a:bodyPr anchor="ctr">
            <a:normAutofit/>
          </a:bodyPr>
          <a:lstStyle>
            <a:lvl1pPr marL="0" indent="0">
              <a:buNone/>
              <a:defRPr sz="1400"/>
            </a:lvl1pPr>
          </a:lstStyle>
          <a:p>
            <a:pPr lvl="0"/>
            <a:r>
              <a:rPr lang="en-US" noProof="0"/>
              <a:t>Click to edit Master text styles</a:t>
            </a:r>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1918496" y="3276108"/>
            <a:ext cx="0" cy="2188805"/>
          </a:xfrm>
          <a:prstGeom prst="line">
            <a:avLst/>
          </a:prstGeom>
          <a:ln w="76200">
            <a:solidFill>
              <a:schemeClr val="accent4"/>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Tree>
    <p:extLst>
      <p:ext uri="{BB962C8B-B14F-4D97-AF65-F5344CB8AC3E}">
        <p14:creationId xmlns:p14="http://schemas.microsoft.com/office/powerpoint/2010/main" val="4194667956"/>
      </p:ext>
    </p:extLst>
  </p:cSld>
  <p:clrMapOvr>
    <a:masterClrMapping/>
  </p:clrMapOvr>
  <p:extLst>
    <p:ext uri="{DCECCB84-F9BA-43D5-87BE-67443E8EF086}">
      <p15:sldGuideLst xmlns:p15="http://schemas.microsoft.com/office/powerpoint/2012/main">
        <p15:guide id="1" orient="horz" pos="2160">
          <p15:clr>
            <a:srgbClr val="FBAE40"/>
          </p15:clr>
        </p15:guide>
        <p15:guide id="2" pos="386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3" name="Rectangle 2" title="Decorative"/>
          <p:cNvSpPr/>
          <p:nvPr userDrawn="1"/>
        </p:nvSpPr>
        <p:spPr>
          <a:xfrm>
            <a:off x="0" y="0"/>
            <a:ext cx="12192000" cy="28096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8FBBE79-9A2D-485C-A5FF-D6F6AFD2AFC3}"/>
              </a:ext>
            </a:extLst>
          </p:cNvPr>
          <p:cNvSpPr>
            <a:spLocks noGrp="1"/>
          </p:cNvSpPr>
          <p:nvPr>
            <p:ph type="title"/>
          </p:nvPr>
        </p:nvSpPr>
        <p:spPr>
          <a:xfrm>
            <a:off x="1513581" y="597067"/>
            <a:ext cx="8768625" cy="1149325"/>
          </a:xfrm>
        </p:spPr>
        <p:txBody>
          <a:bodyPr lIns="0"/>
          <a:lstStyle>
            <a:lvl1pPr algn="ctr">
              <a:defRPr>
                <a:solidFill>
                  <a:schemeClr val="bg1"/>
                </a:solidFill>
              </a:defRPr>
            </a:lvl1pPr>
          </a:lstStyle>
          <a:p>
            <a:r>
              <a:rPr lang="en-US"/>
              <a:t>Click to edit Master title style</a:t>
            </a:r>
            <a:endParaRPr lang="en-US" dirty="0"/>
          </a:p>
        </p:txBody>
      </p:sp>
      <p:sp>
        <p:nvSpPr>
          <p:cNvPr id="5" name="Picture Placeholder 4" title="Decorative">
            <a:extLst>
              <a:ext uri="{FF2B5EF4-FFF2-40B4-BE49-F238E27FC236}">
                <a16:creationId xmlns:a16="http://schemas.microsoft.com/office/drawing/2014/main" id="{0D8C8A61-C19F-4EF6-A991-5B6EFC5F7AFB}"/>
              </a:ext>
            </a:extLst>
          </p:cNvPr>
          <p:cNvSpPr>
            <a:spLocks noGrp="1"/>
          </p:cNvSpPr>
          <p:nvPr>
            <p:ph type="pic" sz="quarter" idx="11"/>
          </p:nvPr>
        </p:nvSpPr>
        <p:spPr>
          <a:xfrm>
            <a:off x="1038871" y="3050995"/>
            <a:ext cx="1643384" cy="1643384"/>
          </a:xfrm>
          <a:prstGeom prst="rect">
            <a:avLst/>
          </a:prstGeom>
        </p:spPr>
        <p:txBody>
          <a:bodyPr/>
          <a:lstStyle/>
          <a:p>
            <a:r>
              <a:rPr lang="en-US"/>
              <a:t>Click icon to add picture</a:t>
            </a:r>
            <a:endParaRPr lang="en-US" dirty="0"/>
          </a:p>
        </p:txBody>
      </p:sp>
      <p:sp>
        <p:nvSpPr>
          <p:cNvPr id="6" name="Picture Placeholder 4" title="Decorative">
            <a:extLst>
              <a:ext uri="{FF2B5EF4-FFF2-40B4-BE49-F238E27FC236}">
                <a16:creationId xmlns:a16="http://schemas.microsoft.com/office/drawing/2014/main" id="{FB28CC40-CBF3-4E1C-841D-45C7739F95EE}"/>
              </a:ext>
            </a:extLst>
          </p:cNvPr>
          <p:cNvSpPr>
            <a:spLocks noGrp="1"/>
          </p:cNvSpPr>
          <p:nvPr>
            <p:ph type="pic" sz="quarter" idx="12"/>
          </p:nvPr>
        </p:nvSpPr>
        <p:spPr>
          <a:xfrm>
            <a:off x="3842264" y="3050995"/>
            <a:ext cx="1643384" cy="1643384"/>
          </a:xfrm>
          <a:prstGeom prst="rect">
            <a:avLst/>
          </a:prstGeom>
        </p:spPr>
        <p:txBody>
          <a:bodyPr/>
          <a:lstStyle/>
          <a:p>
            <a:r>
              <a:rPr lang="en-US"/>
              <a:t>Click icon to add picture</a:t>
            </a:r>
            <a:endParaRPr lang="en-US" dirty="0"/>
          </a:p>
        </p:txBody>
      </p:sp>
      <p:sp>
        <p:nvSpPr>
          <p:cNvPr id="7" name="Picture Placeholder 4" title="Decorative">
            <a:extLst>
              <a:ext uri="{FF2B5EF4-FFF2-40B4-BE49-F238E27FC236}">
                <a16:creationId xmlns:a16="http://schemas.microsoft.com/office/drawing/2014/main" id="{12606688-9042-46BE-82EA-2A9034C21250}"/>
              </a:ext>
            </a:extLst>
          </p:cNvPr>
          <p:cNvSpPr>
            <a:spLocks noGrp="1"/>
          </p:cNvSpPr>
          <p:nvPr>
            <p:ph type="pic" sz="quarter" idx="13"/>
          </p:nvPr>
        </p:nvSpPr>
        <p:spPr>
          <a:xfrm>
            <a:off x="6645657" y="3061267"/>
            <a:ext cx="1643384" cy="1643384"/>
          </a:xfrm>
          <a:prstGeom prst="rect">
            <a:avLst/>
          </a:prstGeom>
        </p:spPr>
        <p:txBody>
          <a:bodyPr/>
          <a:lstStyle/>
          <a:p>
            <a:r>
              <a:rPr lang="en-US"/>
              <a:t>Click icon to add picture</a:t>
            </a:r>
            <a:endParaRPr lang="en-US" dirty="0"/>
          </a:p>
        </p:txBody>
      </p:sp>
      <p:sp>
        <p:nvSpPr>
          <p:cNvPr id="8" name="Picture Placeholder 4" title="Decorative">
            <a:extLst>
              <a:ext uri="{FF2B5EF4-FFF2-40B4-BE49-F238E27FC236}">
                <a16:creationId xmlns:a16="http://schemas.microsoft.com/office/drawing/2014/main" id="{94A72397-DF36-48ED-9888-0827D143B9BE}"/>
              </a:ext>
            </a:extLst>
          </p:cNvPr>
          <p:cNvSpPr>
            <a:spLocks noGrp="1"/>
          </p:cNvSpPr>
          <p:nvPr>
            <p:ph type="pic" sz="quarter" idx="14"/>
          </p:nvPr>
        </p:nvSpPr>
        <p:spPr>
          <a:xfrm>
            <a:off x="9449049" y="3061267"/>
            <a:ext cx="1643384" cy="1643384"/>
          </a:xfrm>
          <a:prstGeom prst="rect">
            <a:avLst/>
          </a:prstGeom>
        </p:spPr>
        <p:txBody>
          <a:bodyPr/>
          <a:lstStyle/>
          <a:p>
            <a:r>
              <a:rPr lang="en-US"/>
              <a:t>Click icon to add picture</a:t>
            </a:r>
            <a:endParaRPr lang="en-US" dirty="0"/>
          </a:p>
        </p:txBody>
      </p:sp>
      <p:sp>
        <p:nvSpPr>
          <p:cNvPr id="9" name="Text Placeholder 6">
            <a:extLst>
              <a:ext uri="{FF2B5EF4-FFF2-40B4-BE49-F238E27FC236}">
                <a16:creationId xmlns:a16="http://schemas.microsoft.com/office/drawing/2014/main" id="{DD736A8B-DD51-4DE5-A500-3F2E06CA9E12}"/>
              </a:ext>
            </a:extLst>
          </p:cNvPr>
          <p:cNvSpPr>
            <a:spLocks noGrp="1"/>
          </p:cNvSpPr>
          <p:nvPr>
            <p:ph type="body" sz="quarter" idx="15"/>
          </p:nvPr>
        </p:nvSpPr>
        <p:spPr>
          <a:xfrm>
            <a:off x="604711" y="5272005"/>
            <a:ext cx="2517605" cy="1029458"/>
          </a:xfrm>
        </p:spPr>
        <p:txBody>
          <a:bodyPr lIns="0">
            <a:noAutofit/>
          </a:bodyPr>
          <a:lstStyle>
            <a:lvl1pPr marL="0" indent="0" algn="ctr">
              <a:buNone/>
              <a:defRPr sz="1400">
                <a:latin typeface="+mn-lt"/>
                <a:cs typeface="Arial" panose="020B0604020202020204" pitchFamily="34" charset="0"/>
              </a:defRPr>
            </a:lvl1pPr>
          </a:lstStyle>
          <a:p>
            <a:pPr lvl="0"/>
            <a:r>
              <a:rPr lang="en-US"/>
              <a:t>Click to edit Master text styles</a:t>
            </a:r>
          </a:p>
        </p:txBody>
      </p:sp>
      <p:sp>
        <p:nvSpPr>
          <p:cNvPr id="10" name="Text Placeholder 6">
            <a:extLst>
              <a:ext uri="{FF2B5EF4-FFF2-40B4-BE49-F238E27FC236}">
                <a16:creationId xmlns:a16="http://schemas.microsoft.com/office/drawing/2014/main" id="{088F0D2C-15BE-4CDF-B390-80500DDD7436}"/>
              </a:ext>
            </a:extLst>
          </p:cNvPr>
          <p:cNvSpPr>
            <a:spLocks noGrp="1"/>
          </p:cNvSpPr>
          <p:nvPr>
            <p:ph type="body" sz="quarter" idx="16" hasCustomPrompt="1"/>
          </p:nvPr>
        </p:nvSpPr>
        <p:spPr>
          <a:xfrm>
            <a:off x="604711" y="4791479"/>
            <a:ext cx="2517605" cy="382749"/>
          </a:xfrm>
        </p:spPr>
        <p:txBody>
          <a:bodyPr lIns="0" anchor="b">
            <a:noAutofit/>
          </a:bodyPr>
          <a:lstStyle>
            <a:lvl1pPr marL="0" indent="0" algn="ctr">
              <a:buNone/>
              <a:defRPr sz="1600" b="1">
                <a:latin typeface="+mj-lt"/>
                <a:cs typeface="Arial" panose="020B0604020202020204" pitchFamily="34" charset="0"/>
              </a:defRPr>
            </a:lvl1pPr>
          </a:lstStyle>
          <a:p>
            <a:pPr lvl="0"/>
            <a:r>
              <a:rPr lang="en-US" dirty="0"/>
              <a:t>ADD NAME HERE</a:t>
            </a:r>
          </a:p>
        </p:txBody>
      </p:sp>
      <p:sp>
        <p:nvSpPr>
          <p:cNvPr id="11" name="Text Placeholder 6">
            <a:extLst>
              <a:ext uri="{FF2B5EF4-FFF2-40B4-BE49-F238E27FC236}">
                <a16:creationId xmlns:a16="http://schemas.microsoft.com/office/drawing/2014/main" id="{BC14EC5C-D80F-42F2-A5F0-D4F07AADAECE}"/>
              </a:ext>
            </a:extLst>
          </p:cNvPr>
          <p:cNvSpPr>
            <a:spLocks noGrp="1"/>
          </p:cNvSpPr>
          <p:nvPr>
            <p:ph type="body" sz="quarter" idx="17"/>
          </p:nvPr>
        </p:nvSpPr>
        <p:spPr>
          <a:xfrm>
            <a:off x="3410942" y="5272005"/>
            <a:ext cx="2517605" cy="1029458"/>
          </a:xfrm>
        </p:spPr>
        <p:txBody>
          <a:bodyPr lIns="0">
            <a:noAutofit/>
          </a:bodyPr>
          <a:lstStyle>
            <a:lvl1pPr marL="0" indent="0" algn="ctr">
              <a:buNone/>
              <a:defRPr sz="1400">
                <a:latin typeface="+mn-lt"/>
                <a:cs typeface="Arial" panose="020B0604020202020204" pitchFamily="34" charset="0"/>
              </a:defRPr>
            </a:lvl1pPr>
          </a:lstStyle>
          <a:p>
            <a:pPr lvl="0"/>
            <a:r>
              <a:rPr lang="en-US"/>
              <a:t>Click to edit Master text styles</a:t>
            </a:r>
          </a:p>
        </p:txBody>
      </p:sp>
      <p:sp>
        <p:nvSpPr>
          <p:cNvPr id="12" name="Text Placeholder 6">
            <a:extLst>
              <a:ext uri="{FF2B5EF4-FFF2-40B4-BE49-F238E27FC236}">
                <a16:creationId xmlns:a16="http://schemas.microsoft.com/office/drawing/2014/main" id="{235DD3B7-76E7-45B9-B75B-30D7AFC8EE6C}"/>
              </a:ext>
            </a:extLst>
          </p:cNvPr>
          <p:cNvSpPr>
            <a:spLocks noGrp="1"/>
          </p:cNvSpPr>
          <p:nvPr>
            <p:ph type="body" sz="quarter" idx="18" hasCustomPrompt="1"/>
          </p:nvPr>
        </p:nvSpPr>
        <p:spPr>
          <a:xfrm>
            <a:off x="3410942" y="4791479"/>
            <a:ext cx="2517605" cy="382749"/>
          </a:xfrm>
        </p:spPr>
        <p:txBody>
          <a:bodyPr lIns="0" anchor="b">
            <a:noAutofit/>
          </a:bodyPr>
          <a:lstStyle>
            <a:lvl1pPr marL="0" indent="0" algn="ctr">
              <a:buNone/>
              <a:defRPr sz="1600" b="1">
                <a:latin typeface="+mj-lt"/>
                <a:cs typeface="Arial" panose="020B0604020202020204" pitchFamily="34" charset="0"/>
              </a:defRPr>
            </a:lvl1pPr>
          </a:lstStyle>
          <a:p>
            <a:pPr lvl="0"/>
            <a:r>
              <a:rPr lang="en-US" dirty="0"/>
              <a:t>ADD NAME HERE</a:t>
            </a:r>
          </a:p>
        </p:txBody>
      </p:sp>
      <p:sp>
        <p:nvSpPr>
          <p:cNvPr id="17" name="Text Placeholder 6">
            <a:extLst>
              <a:ext uri="{FF2B5EF4-FFF2-40B4-BE49-F238E27FC236}">
                <a16:creationId xmlns:a16="http://schemas.microsoft.com/office/drawing/2014/main" id="{5A499762-AEDB-43BC-89CC-CC0602BEAF73}"/>
              </a:ext>
            </a:extLst>
          </p:cNvPr>
          <p:cNvSpPr>
            <a:spLocks noGrp="1"/>
          </p:cNvSpPr>
          <p:nvPr>
            <p:ph type="body" sz="quarter" idx="23"/>
          </p:nvPr>
        </p:nvSpPr>
        <p:spPr>
          <a:xfrm>
            <a:off x="6217173" y="5282275"/>
            <a:ext cx="2517605" cy="1029458"/>
          </a:xfrm>
        </p:spPr>
        <p:txBody>
          <a:bodyPr lIns="0">
            <a:noAutofit/>
          </a:bodyPr>
          <a:lstStyle>
            <a:lvl1pPr marL="0" indent="0" algn="ctr">
              <a:buNone/>
              <a:defRPr sz="1400">
                <a:latin typeface="+mn-lt"/>
                <a:cs typeface="Arial" panose="020B0604020202020204" pitchFamily="34" charset="0"/>
              </a:defRPr>
            </a:lvl1pPr>
          </a:lstStyle>
          <a:p>
            <a:pPr lvl="0"/>
            <a:r>
              <a:rPr lang="en-US"/>
              <a:t>Click to edit Master text styles</a:t>
            </a:r>
          </a:p>
        </p:txBody>
      </p:sp>
      <p:sp>
        <p:nvSpPr>
          <p:cNvPr id="18" name="Text Placeholder 6">
            <a:extLst>
              <a:ext uri="{FF2B5EF4-FFF2-40B4-BE49-F238E27FC236}">
                <a16:creationId xmlns:a16="http://schemas.microsoft.com/office/drawing/2014/main" id="{880EDD7E-326D-47DC-B58D-88ECE1D00F94}"/>
              </a:ext>
            </a:extLst>
          </p:cNvPr>
          <p:cNvSpPr>
            <a:spLocks noGrp="1"/>
          </p:cNvSpPr>
          <p:nvPr>
            <p:ph type="body" sz="quarter" idx="24" hasCustomPrompt="1"/>
          </p:nvPr>
        </p:nvSpPr>
        <p:spPr>
          <a:xfrm>
            <a:off x="6217173" y="4801749"/>
            <a:ext cx="2517605" cy="382749"/>
          </a:xfrm>
        </p:spPr>
        <p:txBody>
          <a:bodyPr lIns="0" anchor="b">
            <a:noAutofit/>
          </a:bodyPr>
          <a:lstStyle>
            <a:lvl1pPr marL="0" indent="0" algn="ctr">
              <a:buNone/>
              <a:defRPr sz="1600" b="1">
                <a:latin typeface="+mj-lt"/>
                <a:cs typeface="Arial" panose="020B0604020202020204" pitchFamily="34" charset="0"/>
              </a:defRPr>
            </a:lvl1pPr>
          </a:lstStyle>
          <a:p>
            <a:pPr lvl="0"/>
            <a:r>
              <a:rPr lang="en-US" dirty="0"/>
              <a:t>ADD NAME HERE</a:t>
            </a:r>
          </a:p>
        </p:txBody>
      </p:sp>
      <p:sp>
        <p:nvSpPr>
          <p:cNvPr id="19" name="Text Placeholder 6">
            <a:extLst>
              <a:ext uri="{FF2B5EF4-FFF2-40B4-BE49-F238E27FC236}">
                <a16:creationId xmlns:a16="http://schemas.microsoft.com/office/drawing/2014/main" id="{DB92C933-F978-486C-A305-0BAC73E0F152}"/>
              </a:ext>
            </a:extLst>
          </p:cNvPr>
          <p:cNvSpPr>
            <a:spLocks noGrp="1"/>
          </p:cNvSpPr>
          <p:nvPr>
            <p:ph type="body" sz="quarter" idx="25"/>
          </p:nvPr>
        </p:nvSpPr>
        <p:spPr>
          <a:xfrm>
            <a:off x="9023403" y="5282275"/>
            <a:ext cx="2517605" cy="1029458"/>
          </a:xfrm>
        </p:spPr>
        <p:txBody>
          <a:bodyPr lIns="0">
            <a:noAutofit/>
          </a:bodyPr>
          <a:lstStyle>
            <a:lvl1pPr marL="0" indent="0" algn="ctr">
              <a:buNone/>
              <a:defRPr sz="1400">
                <a:latin typeface="+mn-lt"/>
                <a:cs typeface="Arial" panose="020B0604020202020204" pitchFamily="34" charset="0"/>
              </a:defRPr>
            </a:lvl1pPr>
          </a:lstStyle>
          <a:p>
            <a:pPr lvl="0"/>
            <a:r>
              <a:rPr lang="en-US"/>
              <a:t>Click to edit Master text styles</a:t>
            </a:r>
          </a:p>
        </p:txBody>
      </p:sp>
      <p:sp>
        <p:nvSpPr>
          <p:cNvPr id="20" name="Text Placeholder 6">
            <a:extLst>
              <a:ext uri="{FF2B5EF4-FFF2-40B4-BE49-F238E27FC236}">
                <a16:creationId xmlns:a16="http://schemas.microsoft.com/office/drawing/2014/main" id="{B18BFAE0-942E-42DB-BD07-596D50E07E37}"/>
              </a:ext>
            </a:extLst>
          </p:cNvPr>
          <p:cNvSpPr>
            <a:spLocks noGrp="1"/>
          </p:cNvSpPr>
          <p:nvPr>
            <p:ph type="body" sz="quarter" idx="26" hasCustomPrompt="1"/>
          </p:nvPr>
        </p:nvSpPr>
        <p:spPr>
          <a:xfrm>
            <a:off x="9023403" y="4801749"/>
            <a:ext cx="2517605" cy="382749"/>
          </a:xfrm>
        </p:spPr>
        <p:txBody>
          <a:bodyPr lIns="0" anchor="b">
            <a:noAutofit/>
          </a:bodyPr>
          <a:lstStyle>
            <a:lvl1pPr marL="0" indent="0" algn="ctr">
              <a:buNone/>
              <a:defRPr sz="1600" b="1">
                <a:latin typeface="+mj-lt"/>
                <a:cs typeface="Arial" panose="020B0604020202020204" pitchFamily="34" charset="0"/>
              </a:defRPr>
            </a:lvl1pPr>
          </a:lstStyle>
          <a:p>
            <a:pPr lvl="0"/>
            <a:r>
              <a:rPr lang="en-US" dirty="0"/>
              <a:t>ADD NAME HERE</a:t>
            </a:r>
          </a:p>
        </p:txBody>
      </p:sp>
      <p:sp>
        <p:nvSpPr>
          <p:cNvPr id="21"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759266"/>
            <a:ext cx="0"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solidFill>
                <a:schemeClr val="bg1"/>
              </a:solidFill>
            </a:endParaRPr>
          </a:p>
        </p:txBody>
      </p:sp>
    </p:spTree>
    <p:extLst>
      <p:ext uri="{BB962C8B-B14F-4D97-AF65-F5344CB8AC3E}">
        <p14:creationId xmlns:p14="http://schemas.microsoft.com/office/powerpoint/2010/main" val="6877645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4" name="Rectangle 3" title="Decorative"/>
          <p:cNvSpPr/>
          <p:nvPr userDrawn="1"/>
        </p:nvSpPr>
        <p:spPr>
          <a:xfrm>
            <a:off x="0" y="1964267"/>
            <a:ext cx="3052729" cy="24435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title="Decorative"/>
          <p:cNvSpPr/>
          <p:nvPr userDrawn="1"/>
        </p:nvSpPr>
        <p:spPr>
          <a:xfrm>
            <a:off x="6092848" y="1964267"/>
            <a:ext cx="3052729" cy="24435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title="Decorative"/>
          <p:cNvSpPr/>
          <p:nvPr userDrawn="1"/>
        </p:nvSpPr>
        <p:spPr>
          <a:xfrm>
            <a:off x="9139272" y="4414498"/>
            <a:ext cx="3052729" cy="2443502"/>
          </a:xfrm>
          <a:prstGeom prst="rect">
            <a:avLst/>
          </a:prstGeom>
          <a:solidFill>
            <a:schemeClr val="accent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8FBBE79-9A2D-485C-A5FF-D6F6AFD2AFC3}"/>
              </a:ext>
            </a:extLst>
          </p:cNvPr>
          <p:cNvSpPr>
            <a:spLocks noGrp="1"/>
          </p:cNvSpPr>
          <p:nvPr userDrawn="1">
            <p:ph type="title"/>
          </p:nvPr>
        </p:nvSpPr>
        <p:spPr>
          <a:xfrm>
            <a:off x="2106887" y="616350"/>
            <a:ext cx="7978227" cy="1062602"/>
          </a:xfrm>
        </p:spPr>
        <p:txBody>
          <a:bodyPr lIns="0"/>
          <a:lstStyle>
            <a:lvl1pPr algn="ctr">
              <a:defRPr>
                <a:solidFill>
                  <a:schemeClr val="tx2"/>
                </a:solidFill>
              </a:defRPr>
            </a:lvl1pPr>
          </a:lstStyle>
          <a:p>
            <a:r>
              <a:rPr lang="en-US"/>
              <a:t>Click to edit Master title style</a:t>
            </a:r>
            <a:endParaRPr lang="en-US" dirty="0"/>
          </a:p>
        </p:txBody>
      </p:sp>
      <p:sp>
        <p:nvSpPr>
          <p:cNvPr id="30" name="Picture Placeholder 4" title="Decorative">
            <a:extLst>
              <a:ext uri="{FF2B5EF4-FFF2-40B4-BE49-F238E27FC236}">
                <a16:creationId xmlns:a16="http://schemas.microsoft.com/office/drawing/2014/main" id="{0D8C8A61-C19F-4EF6-A991-5B6EFC5F7AFB}"/>
              </a:ext>
            </a:extLst>
          </p:cNvPr>
          <p:cNvSpPr>
            <a:spLocks noGrp="1"/>
          </p:cNvSpPr>
          <p:nvPr>
            <p:ph type="pic" sz="quarter" idx="11"/>
          </p:nvPr>
        </p:nvSpPr>
        <p:spPr>
          <a:xfrm>
            <a:off x="0" y="4416552"/>
            <a:ext cx="3054096" cy="2441448"/>
          </a:xfrm>
          <a:prstGeom prst="rect">
            <a:avLst/>
          </a:prstGeom>
        </p:spPr>
        <p:txBody>
          <a:bodyPr>
            <a:normAutofit/>
          </a:bodyPr>
          <a:lstStyle>
            <a:lvl1pPr algn="ctr">
              <a:defRPr sz="1600"/>
            </a:lvl1pPr>
          </a:lstStyle>
          <a:p>
            <a:r>
              <a:rPr lang="en-US"/>
              <a:t>Click icon to add picture</a:t>
            </a:r>
            <a:endParaRPr lang="en-US" dirty="0"/>
          </a:p>
        </p:txBody>
      </p:sp>
      <p:sp>
        <p:nvSpPr>
          <p:cNvPr id="32" name="Picture Placeholder 4" title="Decorative">
            <a:extLst>
              <a:ext uri="{FF2B5EF4-FFF2-40B4-BE49-F238E27FC236}">
                <a16:creationId xmlns:a16="http://schemas.microsoft.com/office/drawing/2014/main" id="{12606688-9042-46BE-82EA-2A9034C21250}"/>
              </a:ext>
            </a:extLst>
          </p:cNvPr>
          <p:cNvSpPr>
            <a:spLocks noGrp="1"/>
          </p:cNvSpPr>
          <p:nvPr>
            <p:ph type="pic" sz="quarter" idx="13"/>
          </p:nvPr>
        </p:nvSpPr>
        <p:spPr>
          <a:xfrm>
            <a:off x="3046424" y="1964267"/>
            <a:ext cx="3054096" cy="2441448"/>
          </a:xfrm>
          <a:prstGeom prst="rect">
            <a:avLst/>
          </a:prstGeom>
        </p:spPr>
        <p:txBody>
          <a:bodyPr>
            <a:normAutofit/>
          </a:bodyPr>
          <a:lstStyle>
            <a:lvl1pPr algn="ctr">
              <a:defRPr sz="1600"/>
            </a:lvl1pPr>
          </a:lstStyle>
          <a:p>
            <a:r>
              <a:rPr lang="en-US"/>
              <a:t>Click icon to add picture</a:t>
            </a:r>
            <a:endParaRPr lang="en-US" dirty="0"/>
          </a:p>
        </p:txBody>
      </p:sp>
      <p:sp>
        <p:nvSpPr>
          <p:cNvPr id="33" name="Picture Placeholder 4" title="Decorative">
            <a:extLst>
              <a:ext uri="{FF2B5EF4-FFF2-40B4-BE49-F238E27FC236}">
                <a16:creationId xmlns:a16="http://schemas.microsoft.com/office/drawing/2014/main" id="{94A72397-DF36-48ED-9888-0827D143B9BE}"/>
              </a:ext>
            </a:extLst>
          </p:cNvPr>
          <p:cNvSpPr>
            <a:spLocks noGrp="1"/>
          </p:cNvSpPr>
          <p:nvPr>
            <p:ph type="pic" sz="quarter" idx="14"/>
          </p:nvPr>
        </p:nvSpPr>
        <p:spPr>
          <a:xfrm>
            <a:off x="9137904" y="1964267"/>
            <a:ext cx="3054096" cy="2441448"/>
          </a:xfrm>
          <a:prstGeom prst="rect">
            <a:avLst/>
          </a:prstGeom>
        </p:spPr>
        <p:txBody>
          <a:bodyPr>
            <a:normAutofit/>
          </a:bodyPr>
          <a:lstStyle>
            <a:lvl1pPr algn="ctr">
              <a:defRPr sz="1600"/>
            </a:lvl1pPr>
          </a:lstStyle>
          <a:p>
            <a:r>
              <a:rPr lang="en-US"/>
              <a:t>Click icon to add picture</a:t>
            </a:r>
            <a:endParaRPr lang="en-US" dirty="0"/>
          </a:p>
        </p:txBody>
      </p:sp>
      <p:sp>
        <p:nvSpPr>
          <p:cNvPr id="26" name="Rectangle 25" title="Decorative"/>
          <p:cNvSpPr/>
          <p:nvPr userDrawn="1"/>
        </p:nvSpPr>
        <p:spPr>
          <a:xfrm>
            <a:off x="3046424" y="4414498"/>
            <a:ext cx="3052729" cy="24435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6">
            <a:extLst>
              <a:ext uri="{FF2B5EF4-FFF2-40B4-BE49-F238E27FC236}">
                <a16:creationId xmlns:a16="http://schemas.microsoft.com/office/drawing/2014/main" id="{DD736A8B-DD51-4DE5-A500-3F2E06CA9E12}"/>
              </a:ext>
            </a:extLst>
          </p:cNvPr>
          <p:cNvSpPr>
            <a:spLocks noGrp="1"/>
          </p:cNvSpPr>
          <p:nvPr userDrawn="1">
            <p:ph type="body" sz="quarter" idx="15"/>
          </p:nvPr>
        </p:nvSpPr>
        <p:spPr>
          <a:xfrm>
            <a:off x="264410" y="3652861"/>
            <a:ext cx="2517605" cy="484146"/>
          </a:xfrm>
        </p:spPr>
        <p:txBody>
          <a:bodyPr lIns="0">
            <a:noAutofit/>
          </a:bodyPr>
          <a:lstStyle>
            <a:lvl1pPr marL="0" indent="0" algn="ctr">
              <a:buNone/>
              <a:defRPr sz="1400">
                <a:solidFill>
                  <a:schemeClr val="bg1"/>
                </a:solidFill>
                <a:latin typeface="+mn-lt"/>
                <a:cs typeface="Arial" panose="020B0604020202020204" pitchFamily="34" charset="0"/>
              </a:defRPr>
            </a:lvl1pPr>
          </a:lstStyle>
          <a:p>
            <a:pPr lvl="0"/>
            <a:r>
              <a:rPr lang="en-US"/>
              <a:t>Click to edit Master text styles</a:t>
            </a:r>
          </a:p>
        </p:txBody>
      </p:sp>
      <p:sp>
        <p:nvSpPr>
          <p:cNvPr id="10" name="Text Placeholder 6">
            <a:extLst>
              <a:ext uri="{FF2B5EF4-FFF2-40B4-BE49-F238E27FC236}">
                <a16:creationId xmlns:a16="http://schemas.microsoft.com/office/drawing/2014/main" id="{088F0D2C-15BE-4CDF-B390-80500DDD7436}"/>
              </a:ext>
            </a:extLst>
          </p:cNvPr>
          <p:cNvSpPr>
            <a:spLocks noGrp="1"/>
          </p:cNvSpPr>
          <p:nvPr userDrawn="1">
            <p:ph type="body" sz="quarter" idx="16" hasCustomPrompt="1"/>
          </p:nvPr>
        </p:nvSpPr>
        <p:spPr>
          <a:xfrm>
            <a:off x="264410" y="3248535"/>
            <a:ext cx="2517605" cy="382749"/>
          </a:xfrm>
        </p:spPr>
        <p:txBody>
          <a:bodyPr lIns="0" anchor="b">
            <a:noAutofit/>
          </a:bodyPr>
          <a:lstStyle>
            <a:lvl1pPr marL="0" indent="0" algn="ctr">
              <a:buNone/>
              <a:defRPr sz="1600" b="1">
                <a:solidFill>
                  <a:schemeClr val="bg1"/>
                </a:solidFill>
                <a:latin typeface="+mj-lt"/>
                <a:cs typeface="Arial" panose="020B0604020202020204" pitchFamily="34" charset="0"/>
              </a:defRPr>
            </a:lvl1pPr>
          </a:lstStyle>
          <a:p>
            <a:pPr lvl="0"/>
            <a:r>
              <a:rPr lang="en-US" dirty="0"/>
              <a:t>ADD NAME HERE</a:t>
            </a:r>
          </a:p>
        </p:txBody>
      </p:sp>
      <p:sp>
        <p:nvSpPr>
          <p:cNvPr id="11" name="Text Placeholder 6">
            <a:extLst>
              <a:ext uri="{FF2B5EF4-FFF2-40B4-BE49-F238E27FC236}">
                <a16:creationId xmlns:a16="http://schemas.microsoft.com/office/drawing/2014/main" id="{BC14EC5C-D80F-42F2-A5F0-D4F07AADAECE}"/>
              </a:ext>
            </a:extLst>
          </p:cNvPr>
          <p:cNvSpPr>
            <a:spLocks noGrp="1"/>
          </p:cNvSpPr>
          <p:nvPr userDrawn="1">
            <p:ph type="body" sz="quarter" idx="17"/>
          </p:nvPr>
        </p:nvSpPr>
        <p:spPr>
          <a:xfrm>
            <a:off x="6359042" y="3652861"/>
            <a:ext cx="2517605" cy="484146"/>
          </a:xfrm>
        </p:spPr>
        <p:txBody>
          <a:bodyPr lIns="0">
            <a:noAutofit/>
          </a:bodyPr>
          <a:lstStyle>
            <a:lvl1pPr marL="0" indent="0" algn="ctr">
              <a:buNone/>
              <a:defRPr sz="1400">
                <a:solidFill>
                  <a:schemeClr val="bg1"/>
                </a:solidFill>
                <a:latin typeface="+mn-lt"/>
                <a:cs typeface="Arial" panose="020B0604020202020204" pitchFamily="34" charset="0"/>
              </a:defRPr>
            </a:lvl1pPr>
          </a:lstStyle>
          <a:p>
            <a:pPr lvl="0"/>
            <a:r>
              <a:rPr lang="en-US"/>
              <a:t>Click to edit Master text styles</a:t>
            </a:r>
          </a:p>
        </p:txBody>
      </p:sp>
      <p:sp>
        <p:nvSpPr>
          <p:cNvPr id="12" name="Text Placeholder 6">
            <a:extLst>
              <a:ext uri="{FF2B5EF4-FFF2-40B4-BE49-F238E27FC236}">
                <a16:creationId xmlns:a16="http://schemas.microsoft.com/office/drawing/2014/main" id="{235DD3B7-76E7-45B9-B75B-30D7AFC8EE6C}"/>
              </a:ext>
            </a:extLst>
          </p:cNvPr>
          <p:cNvSpPr>
            <a:spLocks noGrp="1"/>
          </p:cNvSpPr>
          <p:nvPr userDrawn="1">
            <p:ph type="body" sz="quarter" idx="18" hasCustomPrompt="1"/>
          </p:nvPr>
        </p:nvSpPr>
        <p:spPr>
          <a:xfrm>
            <a:off x="6359042" y="3248535"/>
            <a:ext cx="2517605" cy="382749"/>
          </a:xfrm>
        </p:spPr>
        <p:txBody>
          <a:bodyPr lIns="0" anchor="b">
            <a:noAutofit/>
          </a:bodyPr>
          <a:lstStyle>
            <a:lvl1pPr marL="0" indent="0" algn="ctr">
              <a:buNone/>
              <a:defRPr sz="1600" b="1">
                <a:solidFill>
                  <a:schemeClr val="bg1"/>
                </a:solidFill>
                <a:latin typeface="+mj-lt"/>
                <a:cs typeface="Arial" panose="020B0604020202020204" pitchFamily="34" charset="0"/>
              </a:defRPr>
            </a:lvl1pPr>
          </a:lstStyle>
          <a:p>
            <a:pPr lvl="0"/>
            <a:r>
              <a:rPr lang="en-US" dirty="0"/>
              <a:t>ADD NAME HERE</a:t>
            </a:r>
          </a:p>
        </p:txBody>
      </p:sp>
      <p:sp>
        <p:nvSpPr>
          <p:cNvPr id="13" name="Text Placeholder 6">
            <a:extLst>
              <a:ext uri="{FF2B5EF4-FFF2-40B4-BE49-F238E27FC236}">
                <a16:creationId xmlns:a16="http://schemas.microsoft.com/office/drawing/2014/main" id="{3B9FAC90-EA8D-4C0E-A0D1-0D252B50A12F}"/>
              </a:ext>
            </a:extLst>
          </p:cNvPr>
          <p:cNvSpPr>
            <a:spLocks noGrp="1"/>
          </p:cNvSpPr>
          <p:nvPr userDrawn="1">
            <p:ph type="body" sz="quarter" idx="19"/>
          </p:nvPr>
        </p:nvSpPr>
        <p:spPr>
          <a:xfrm>
            <a:off x="3288925" y="5167572"/>
            <a:ext cx="2517605" cy="484146"/>
          </a:xfrm>
        </p:spPr>
        <p:txBody>
          <a:bodyPr lIns="0">
            <a:noAutofit/>
          </a:bodyPr>
          <a:lstStyle>
            <a:lvl1pPr marL="0" indent="0" algn="ctr">
              <a:buNone/>
              <a:defRPr sz="1400">
                <a:solidFill>
                  <a:schemeClr val="bg1"/>
                </a:solidFill>
                <a:latin typeface="+mn-lt"/>
                <a:cs typeface="Arial" panose="020B0604020202020204" pitchFamily="34" charset="0"/>
              </a:defRPr>
            </a:lvl1pPr>
          </a:lstStyle>
          <a:p>
            <a:pPr lvl="0"/>
            <a:r>
              <a:rPr lang="en-US"/>
              <a:t>Click to edit Master text styles</a:t>
            </a:r>
          </a:p>
        </p:txBody>
      </p:sp>
      <p:sp>
        <p:nvSpPr>
          <p:cNvPr id="14" name="Text Placeholder 6">
            <a:extLst>
              <a:ext uri="{FF2B5EF4-FFF2-40B4-BE49-F238E27FC236}">
                <a16:creationId xmlns:a16="http://schemas.microsoft.com/office/drawing/2014/main" id="{5556F808-0B84-4923-9C86-83F13CFABBB6}"/>
              </a:ext>
            </a:extLst>
          </p:cNvPr>
          <p:cNvSpPr>
            <a:spLocks noGrp="1"/>
          </p:cNvSpPr>
          <p:nvPr userDrawn="1">
            <p:ph type="body" sz="quarter" idx="20" hasCustomPrompt="1"/>
          </p:nvPr>
        </p:nvSpPr>
        <p:spPr>
          <a:xfrm>
            <a:off x="3288925" y="4763246"/>
            <a:ext cx="2517605" cy="382749"/>
          </a:xfrm>
        </p:spPr>
        <p:txBody>
          <a:bodyPr lIns="0" anchor="b">
            <a:noAutofit/>
          </a:bodyPr>
          <a:lstStyle>
            <a:lvl1pPr marL="0" indent="0" algn="ctr">
              <a:buNone/>
              <a:defRPr sz="1600" b="1">
                <a:solidFill>
                  <a:schemeClr val="bg1"/>
                </a:solidFill>
                <a:latin typeface="+mj-lt"/>
                <a:cs typeface="Arial" panose="020B0604020202020204" pitchFamily="34" charset="0"/>
              </a:defRPr>
            </a:lvl1pPr>
          </a:lstStyle>
          <a:p>
            <a:pPr lvl="0"/>
            <a:r>
              <a:rPr lang="en-US" dirty="0"/>
              <a:t>ADD NAME HERE</a:t>
            </a:r>
          </a:p>
        </p:txBody>
      </p:sp>
      <p:sp>
        <p:nvSpPr>
          <p:cNvPr id="15" name="Text Placeholder 6">
            <a:extLst>
              <a:ext uri="{FF2B5EF4-FFF2-40B4-BE49-F238E27FC236}">
                <a16:creationId xmlns:a16="http://schemas.microsoft.com/office/drawing/2014/main" id="{6D49870F-68D7-4CDC-8F2A-696151FA2B90}"/>
              </a:ext>
            </a:extLst>
          </p:cNvPr>
          <p:cNvSpPr>
            <a:spLocks noGrp="1"/>
          </p:cNvSpPr>
          <p:nvPr userDrawn="1">
            <p:ph type="body" sz="quarter" idx="21"/>
          </p:nvPr>
        </p:nvSpPr>
        <p:spPr>
          <a:xfrm>
            <a:off x="9412281" y="5167572"/>
            <a:ext cx="2517605" cy="484146"/>
          </a:xfrm>
        </p:spPr>
        <p:txBody>
          <a:bodyPr lIns="0">
            <a:noAutofit/>
          </a:bodyPr>
          <a:lstStyle>
            <a:lvl1pPr marL="0" indent="0" algn="ctr">
              <a:buNone/>
              <a:defRPr sz="1400">
                <a:solidFill>
                  <a:schemeClr val="bg1"/>
                </a:solidFill>
                <a:latin typeface="+mn-lt"/>
                <a:cs typeface="Arial" panose="020B0604020202020204" pitchFamily="34" charset="0"/>
              </a:defRPr>
            </a:lvl1pPr>
          </a:lstStyle>
          <a:p>
            <a:pPr lvl="0"/>
            <a:r>
              <a:rPr lang="en-US"/>
              <a:t>Click to edit Master text styles</a:t>
            </a:r>
          </a:p>
        </p:txBody>
      </p:sp>
      <p:sp>
        <p:nvSpPr>
          <p:cNvPr id="16" name="Text Placeholder 6">
            <a:extLst>
              <a:ext uri="{FF2B5EF4-FFF2-40B4-BE49-F238E27FC236}">
                <a16:creationId xmlns:a16="http://schemas.microsoft.com/office/drawing/2014/main" id="{530C251D-6B9A-485B-A02D-AAF34ECA7B5D}"/>
              </a:ext>
            </a:extLst>
          </p:cNvPr>
          <p:cNvSpPr>
            <a:spLocks noGrp="1"/>
          </p:cNvSpPr>
          <p:nvPr userDrawn="1">
            <p:ph type="body" sz="quarter" idx="22" hasCustomPrompt="1"/>
          </p:nvPr>
        </p:nvSpPr>
        <p:spPr>
          <a:xfrm>
            <a:off x="9412281" y="4763246"/>
            <a:ext cx="2517605" cy="382749"/>
          </a:xfrm>
        </p:spPr>
        <p:txBody>
          <a:bodyPr lIns="0" anchor="b">
            <a:noAutofit/>
          </a:bodyPr>
          <a:lstStyle>
            <a:lvl1pPr marL="0" indent="0" algn="ctr">
              <a:buNone/>
              <a:defRPr sz="1600" b="1">
                <a:solidFill>
                  <a:schemeClr val="bg1"/>
                </a:solidFill>
                <a:latin typeface="+mj-lt"/>
                <a:cs typeface="Arial" panose="020B0604020202020204" pitchFamily="34" charset="0"/>
              </a:defRPr>
            </a:lvl1pPr>
          </a:lstStyle>
          <a:p>
            <a:pPr lvl="0"/>
            <a:r>
              <a:rPr lang="en-US" dirty="0"/>
              <a:t>ADD NAME HERE</a:t>
            </a:r>
          </a:p>
        </p:txBody>
      </p:sp>
      <p:sp>
        <p:nvSpPr>
          <p:cNvPr id="31" name="Picture Placeholder 4" title="Decorative">
            <a:extLst>
              <a:ext uri="{FF2B5EF4-FFF2-40B4-BE49-F238E27FC236}">
                <a16:creationId xmlns:a16="http://schemas.microsoft.com/office/drawing/2014/main" id="{FB28CC40-CBF3-4E1C-841D-45C7739F95EE}"/>
              </a:ext>
            </a:extLst>
          </p:cNvPr>
          <p:cNvSpPr>
            <a:spLocks noGrp="1"/>
          </p:cNvSpPr>
          <p:nvPr>
            <p:ph type="pic" sz="quarter" idx="12"/>
          </p:nvPr>
        </p:nvSpPr>
        <p:spPr>
          <a:xfrm>
            <a:off x="6092848" y="4416552"/>
            <a:ext cx="3054096" cy="2441448"/>
          </a:xfrm>
          <a:prstGeom prst="rect">
            <a:avLst/>
          </a:prstGeom>
        </p:spPr>
        <p:txBody>
          <a:bodyPr>
            <a:normAutofit/>
          </a:bodyPr>
          <a:lstStyle>
            <a:lvl1pPr algn="ctr">
              <a:defRPr sz="1600"/>
            </a:lvl1pPr>
          </a:lstStyle>
          <a:p>
            <a:r>
              <a:rPr lang="en-US"/>
              <a:t>Click icon to add picture</a:t>
            </a:r>
            <a:endParaRPr lang="en-US" dirty="0"/>
          </a:p>
        </p:txBody>
      </p:sp>
    </p:spTree>
    <p:extLst>
      <p:ext uri="{BB962C8B-B14F-4D97-AF65-F5344CB8AC3E}">
        <p14:creationId xmlns:p14="http://schemas.microsoft.com/office/powerpoint/2010/main" val="333117509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838200" y="839972"/>
            <a:ext cx="4767262" cy="1342045"/>
          </a:xfrm>
        </p:spPr>
        <p:txBody>
          <a:bodyPr lIns="0" anchor="b">
            <a:normAutofit/>
          </a:bodyPr>
          <a:lstStyle>
            <a:lvl1pPr>
              <a:defRPr sz="4000">
                <a:solidFill>
                  <a:schemeClr val="accent1"/>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838200" y="2635242"/>
            <a:ext cx="4767262" cy="3483263"/>
          </a:xfrm>
        </p:spPr>
        <p:txBody>
          <a:bodyPr lIns="0">
            <a:normAutofit/>
          </a:bodyPr>
          <a:lstStyle>
            <a:lvl1pPr marL="0" indent="0">
              <a:lnSpc>
                <a:spcPct val="100000"/>
              </a:lnSpc>
              <a:buNone/>
              <a:defRPr sz="1400" spc="0">
                <a:solidFill>
                  <a:schemeClr val="tx2"/>
                </a:solidFill>
                <a:latin typeface="+mn-lt"/>
              </a:defRPr>
            </a:lvl1pPr>
            <a:lvl2pPr marL="457200" indent="0">
              <a:lnSpc>
                <a:spcPct val="100000"/>
              </a:lnSpc>
              <a:buNone/>
              <a:defRPr sz="1100" spc="0">
                <a:solidFill>
                  <a:schemeClr val="tx2"/>
                </a:solidFill>
              </a:defRPr>
            </a:lvl2pPr>
            <a:lvl3pPr marL="914400" indent="0">
              <a:lnSpc>
                <a:spcPct val="100000"/>
              </a:lnSpc>
              <a:buNone/>
              <a:defRPr sz="1050" spc="0">
                <a:solidFill>
                  <a:schemeClr val="tx2"/>
                </a:solidFill>
              </a:defRPr>
            </a:lvl3pPr>
            <a:lvl4pPr marL="1371600" indent="0">
              <a:lnSpc>
                <a:spcPct val="100000"/>
              </a:lnSpc>
              <a:buNone/>
              <a:defRPr sz="1000" spc="0">
                <a:solidFill>
                  <a:schemeClr val="tx2"/>
                </a:solidFill>
              </a:defRPr>
            </a:lvl4pPr>
            <a:lvl5pPr marL="1828800" indent="0">
              <a:lnSpc>
                <a:spcPct val="100000"/>
              </a:lnSpc>
              <a:buNone/>
              <a:defRPr sz="100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838200" y="2247679"/>
            <a:ext cx="4767262" cy="321901"/>
          </a:xfrm>
        </p:spPr>
        <p:txBody>
          <a:bodyPr lIns="0" anchor="t">
            <a:normAutofit/>
          </a:bodyPr>
          <a:lstStyle>
            <a:lvl1pPr marL="0" indent="0">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5937569" y="2247900"/>
            <a:ext cx="5620473" cy="3870325"/>
          </a:xfrm>
        </p:spPr>
        <p:txBody>
          <a:bodyPr/>
          <a:lstStyle/>
          <a:p>
            <a:r>
              <a:rPr lang="en-US" noProof="0"/>
              <a:t>Click icon to add chart</a:t>
            </a:r>
            <a:endParaRPr lang="en-US" noProof="0" dirty="0"/>
          </a:p>
        </p:txBody>
      </p:sp>
      <p:sp>
        <p:nvSpPr>
          <p:cNvPr id="2" name="Rectangle 1">
            <a:extLst>
              <a:ext uri="{FF2B5EF4-FFF2-40B4-BE49-F238E27FC236}">
                <a16:creationId xmlns:a16="http://schemas.microsoft.com/office/drawing/2014/main" id="{2B5F4DF3-3822-4AC9-9C82-C8D284E443EB}"/>
              </a:ext>
            </a:extLst>
          </p:cNvPr>
          <p:cNvSpPr/>
          <p:nvPr userDrawn="1"/>
        </p:nvSpPr>
        <p:spPr>
          <a:xfrm>
            <a:off x="5937569" y="2082800"/>
            <a:ext cx="5620473" cy="10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9009635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4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838200" y="839972"/>
            <a:ext cx="4767262" cy="1342045"/>
          </a:xfrm>
        </p:spPr>
        <p:txBody>
          <a:bodyPr lIns="0" anchor="b">
            <a:normAutofit/>
          </a:bodyPr>
          <a:lstStyle>
            <a:lvl1pPr>
              <a:defRPr sz="4000">
                <a:solidFill>
                  <a:schemeClr val="tx2"/>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838200" y="2635242"/>
            <a:ext cx="4767262" cy="3483263"/>
          </a:xfrm>
        </p:spPr>
        <p:txBody>
          <a:bodyPr lIns="0">
            <a:normAutofit/>
          </a:bodyPr>
          <a:lstStyle>
            <a:lvl1pPr marL="0" indent="0">
              <a:lnSpc>
                <a:spcPct val="100000"/>
              </a:lnSpc>
              <a:buNone/>
              <a:defRPr sz="1400" spc="0">
                <a:solidFill>
                  <a:schemeClr val="tx2"/>
                </a:solidFill>
                <a:latin typeface="+mn-lt"/>
              </a:defRPr>
            </a:lvl1pPr>
            <a:lvl2pPr marL="457200" indent="0">
              <a:lnSpc>
                <a:spcPct val="100000"/>
              </a:lnSpc>
              <a:buNone/>
              <a:defRPr sz="1100" spc="0">
                <a:solidFill>
                  <a:schemeClr val="tx2"/>
                </a:solidFill>
              </a:defRPr>
            </a:lvl2pPr>
            <a:lvl3pPr marL="914400" indent="0">
              <a:lnSpc>
                <a:spcPct val="100000"/>
              </a:lnSpc>
              <a:buNone/>
              <a:defRPr sz="1050" spc="0">
                <a:solidFill>
                  <a:schemeClr val="tx2"/>
                </a:solidFill>
              </a:defRPr>
            </a:lvl3pPr>
            <a:lvl4pPr marL="1371600" indent="0">
              <a:lnSpc>
                <a:spcPct val="100000"/>
              </a:lnSpc>
              <a:buNone/>
              <a:defRPr sz="1000" spc="0">
                <a:solidFill>
                  <a:schemeClr val="tx2"/>
                </a:solidFill>
              </a:defRPr>
            </a:lvl4pPr>
            <a:lvl5pPr marL="1828800" indent="0">
              <a:lnSpc>
                <a:spcPct val="100000"/>
              </a:lnSpc>
              <a:buNone/>
              <a:defRPr sz="100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838200" y="2247679"/>
            <a:ext cx="4767262" cy="321901"/>
          </a:xfrm>
        </p:spPr>
        <p:txBody>
          <a:bodyPr lIns="0" anchor="t">
            <a:normAutofit/>
          </a:bodyPr>
          <a:lstStyle>
            <a:lvl1pPr marL="0" indent="0">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5937569" y="839972"/>
            <a:ext cx="5620473" cy="5278253"/>
          </a:xfrm>
        </p:spPr>
        <p:txBody>
          <a:bodyPr/>
          <a:lstStyle/>
          <a:p>
            <a:r>
              <a:rPr lang="en-US" noProof="0"/>
              <a:t>Click icon to add chart</a:t>
            </a:r>
            <a:endParaRPr lang="en-US" noProof="0" dirty="0"/>
          </a:p>
        </p:txBody>
      </p:sp>
      <p:sp>
        <p:nvSpPr>
          <p:cNvPr id="7" name="Shape 62" title="Decorative">
            <a:extLst>
              <a:ext uri="{FF2B5EF4-FFF2-40B4-BE49-F238E27FC236}">
                <a16:creationId xmlns:a16="http://schemas.microsoft.com/office/drawing/2014/main" id="{5C48ADE8-5D65-4FF2-93E1-D504137454D1}"/>
              </a:ext>
            </a:extLst>
          </p:cNvPr>
          <p:cNvSpPr/>
          <p:nvPr userDrawn="1"/>
        </p:nvSpPr>
        <p:spPr>
          <a:xfrm flipV="1">
            <a:off x="5770807" y="839972"/>
            <a:ext cx="0" cy="5370328"/>
          </a:xfrm>
          <a:prstGeom prst="line">
            <a:avLst/>
          </a:prstGeom>
          <a:ln w="76200">
            <a:solidFill>
              <a:schemeClr val="accent1">
                <a:alpha val="97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Tree>
    <p:extLst>
      <p:ext uri="{BB962C8B-B14F-4D97-AF65-F5344CB8AC3E}">
        <p14:creationId xmlns:p14="http://schemas.microsoft.com/office/powerpoint/2010/main" val="13101273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5_Blank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EE74C1-9E1A-46A4-9261-8F389FEAB7F4}"/>
              </a:ext>
            </a:extLst>
          </p:cNvPr>
          <p:cNvSpPr/>
          <p:nvPr userDrawn="1"/>
        </p:nvSpPr>
        <p:spPr>
          <a:xfrm>
            <a:off x="5727700" y="0"/>
            <a:ext cx="6464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838200" y="839972"/>
            <a:ext cx="4767262" cy="1342045"/>
          </a:xfrm>
        </p:spPr>
        <p:txBody>
          <a:bodyPr lIns="0" anchor="b">
            <a:normAutofit/>
          </a:bodyPr>
          <a:lstStyle>
            <a:lvl1pPr>
              <a:defRPr sz="4000">
                <a:solidFill>
                  <a:schemeClr val="tx2"/>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838200" y="2635242"/>
            <a:ext cx="4767262" cy="3483263"/>
          </a:xfrm>
        </p:spPr>
        <p:txBody>
          <a:bodyPr lIns="0">
            <a:normAutofit/>
          </a:bodyPr>
          <a:lstStyle>
            <a:lvl1pPr marL="0" indent="0">
              <a:lnSpc>
                <a:spcPct val="100000"/>
              </a:lnSpc>
              <a:buNone/>
              <a:defRPr sz="1400" spc="0">
                <a:solidFill>
                  <a:schemeClr val="tx2"/>
                </a:solidFill>
                <a:latin typeface="+mn-lt"/>
              </a:defRPr>
            </a:lvl1pPr>
            <a:lvl2pPr marL="457200" indent="0">
              <a:lnSpc>
                <a:spcPct val="100000"/>
              </a:lnSpc>
              <a:buNone/>
              <a:defRPr sz="1100" spc="0">
                <a:solidFill>
                  <a:schemeClr val="tx2"/>
                </a:solidFill>
              </a:defRPr>
            </a:lvl2pPr>
            <a:lvl3pPr marL="914400" indent="0">
              <a:lnSpc>
                <a:spcPct val="100000"/>
              </a:lnSpc>
              <a:buNone/>
              <a:defRPr sz="1050" spc="0">
                <a:solidFill>
                  <a:schemeClr val="tx2"/>
                </a:solidFill>
              </a:defRPr>
            </a:lvl3pPr>
            <a:lvl4pPr marL="1371600" indent="0">
              <a:lnSpc>
                <a:spcPct val="100000"/>
              </a:lnSpc>
              <a:buNone/>
              <a:defRPr sz="1000" spc="0">
                <a:solidFill>
                  <a:schemeClr val="tx2"/>
                </a:solidFill>
              </a:defRPr>
            </a:lvl4pPr>
            <a:lvl5pPr marL="1828800" indent="0">
              <a:lnSpc>
                <a:spcPct val="100000"/>
              </a:lnSpc>
              <a:buNone/>
              <a:defRPr sz="100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838200" y="2247679"/>
            <a:ext cx="4767262" cy="321901"/>
          </a:xfrm>
        </p:spPr>
        <p:txBody>
          <a:bodyPr lIns="0" anchor="t">
            <a:normAutofit/>
          </a:bodyPr>
          <a:lstStyle>
            <a:lvl1pPr marL="0" indent="0">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5937569" y="839972"/>
            <a:ext cx="5620473" cy="5278253"/>
          </a:xfrm>
        </p:spPr>
        <p:txBody>
          <a:bodyPr/>
          <a:lstStyle>
            <a:lvl1pPr>
              <a:defRPr>
                <a:solidFill>
                  <a:schemeClr val="bg1"/>
                </a:solidFill>
              </a:defRPr>
            </a:lvl1pPr>
          </a:lstStyle>
          <a:p>
            <a:r>
              <a:rPr lang="en-US" noProof="0"/>
              <a:t>Click icon to add chart</a:t>
            </a:r>
            <a:endParaRPr lang="en-US" noProof="0" dirty="0"/>
          </a:p>
        </p:txBody>
      </p:sp>
    </p:spTree>
    <p:extLst>
      <p:ext uri="{BB962C8B-B14F-4D97-AF65-F5344CB8AC3E}">
        <p14:creationId xmlns:p14="http://schemas.microsoft.com/office/powerpoint/2010/main" val="19147689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6_Blank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EE74C1-9E1A-46A4-9261-8F389FEAB7F4}"/>
              </a:ext>
            </a:extLst>
          </p:cNvPr>
          <p:cNvSpPr/>
          <p:nvPr userDrawn="1"/>
        </p:nvSpPr>
        <p:spPr>
          <a:xfrm>
            <a:off x="5727700" y="0"/>
            <a:ext cx="6464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838200" y="839972"/>
            <a:ext cx="4767262" cy="1342045"/>
          </a:xfrm>
        </p:spPr>
        <p:txBody>
          <a:bodyPr lIns="0" anchor="b">
            <a:normAutofit/>
          </a:bodyPr>
          <a:lstStyle>
            <a:lvl1pPr>
              <a:defRPr sz="4000">
                <a:solidFill>
                  <a:schemeClr val="tx2"/>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838200" y="2635242"/>
            <a:ext cx="4767262" cy="3483263"/>
          </a:xfrm>
        </p:spPr>
        <p:txBody>
          <a:bodyPr lIns="0">
            <a:normAutofit/>
          </a:bodyPr>
          <a:lstStyle>
            <a:lvl1pPr marL="0" indent="0">
              <a:lnSpc>
                <a:spcPct val="100000"/>
              </a:lnSpc>
              <a:buNone/>
              <a:defRPr sz="1400" spc="0">
                <a:solidFill>
                  <a:schemeClr val="tx2"/>
                </a:solidFill>
                <a:latin typeface="+mn-lt"/>
              </a:defRPr>
            </a:lvl1pPr>
            <a:lvl2pPr marL="457200" indent="0">
              <a:lnSpc>
                <a:spcPct val="100000"/>
              </a:lnSpc>
              <a:buNone/>
              <a:defRPr sz="1100" spc="0">
                <a:solidFill>
                  <a:schemeClr val="tx2"/>
                </a:solidFill>
              </a:defRPr>
            </a:lvl2pPr>
            <a:lvl3pPr marL="914400" indent="0">
              <a:lnSpc>
                <a:spcPct val="100000"/>
              </a:lnSpc>
              <a:buNone/>
              <a:defRPr sz="1050" spc="0">
                <a:solidFill>
                  <a:schemeClr val="tx2"/>
                </a:solidFill>
              </a:defRPr>
            </a:lvl3pPr>
            <a:lvl4pPr marL="1371600" indent="0">
              <a:lnSpc>
                <a:spcPct val="100000"/>
              </a:lnSpc>
              <a:buNone/>
              <a:defRPr sz="1000" spc="0">
                <a:solidFill>
                  <a:schemeClr val="tx2"/>
                </a:solidFill>
              </a:defRPr>
            </a:lvl4pPr>
            <a:lvl5pPr marL="1828800" indent="0">
              <a:lnSpc>
                <a:spcPct val="100000"/>
              </a:lnSpc>
              <a:buNone/>
              <a:defRPr sz="100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838200" y="2247679"/>
            <a:ext cx="4767262" cy="321901"/>
          </a:xfrm>
        </p:spPr>
        <p:txBody>
          <a:bodyPr lIns="0" anchor="t">
            <a:normAutofit/>
          </a:bodyPr>
          <a:lstStyle>
            <a:lvl1pPr marL="0" indent="0">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5937569" y="839972"/>
            <a:ext cx="5620473" cy="5278253"/>
          </a:xfrm>
        </p:spPr>
        <p:txBody>
          <a:bodyPr/>
          <a:lstStyle>
            <a:lvl1pPr>
              <a:defRPr>
                <a:solidFill>
                  <a:schemeClr val="bg1"/>
                </a:solidFill>
              </a:defRPr>
            </a:lvl1pPr>
          </a:lstStyle>
          <a:p>
            <a:r>
              <a:rPr lang="en-US" noProof="0"/>
              <a:t>Click icon to add chart</a:t>
            </a:r>
            <a:endParaRPr lang="en-US" noProof="0" dirty="0"/>
          </a:p>
        </p:txBody>
      </p:sp>
    </p:spTree>
    <p:extLst>
      <p:ext uri="{BB962C8B-B14F-4D97-AF65-F5344CB8AC3E}">
        <p14:creationId xmlns:p14="http://schemas.microsoft.com/office/powerpoint/2010/main" val="21154258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847180" y="687572"/>
            <a:ext cx="4767262" cy="1342045"/>
          </a:xfrm>
        </p:spPr>
        <p:txBody>
          <a:bodyPr lIns="0" anchor="b">
            <a:normAutofit/>
          </a:bodyPr>
          <a:lstStyle>
            <a:lvl1pPr algn="r">
              <a:defRPr sz="4000"/>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5815420" y="687573"/>
            <a:ext cx="5370740" cy="1342044"/>
          </a:xfrm>
        </p:spPr>
        <p:txBody>
          <a:bodyPr lIns="0">
            <a:normAutofit/>
          </a:bodyPr>
          <a:lstStyle>
            <a:lvl1pPr marL="0" indent="0">
              <a:lnSpc>
                <a:spcPct val="100000"/>
              </a:lnSpc>
              <a:buNone/>
              <a:defRPr sz="1400" spc="0">
                <a:solidFill>
                  <a:schemeClr val="tx2"/>
                </a:solidFill>
              </a:defRPr>
            </a:lvl1pPr>
            <a:lvl2pPr marL="457200" indent="0">
              <a:lnSpc>
                <a:spcPct val="100000"/>
              </a:lnSpc>
              <a:buNone/>
              <a:defRPr sz="1100" spc="0">
                <a:solidFill>
                  <a:schemeClr val="tx2"/>
                </a:solidFill>
              </a:defRPr>
            </a:lvl2pPr>
            <a:lvl3pPr marL="914400" indent="0">
              <a:lnSpc>
                <a:spcPct val="100000"/>
              </a:lnSpc>
              <a:buNone/>
              <a:defRPr sz="1050" spc="0">
                <a:solidFill>
                  <a:schemeClr val="tx2"/>
                </a:solidFill>
              </a:defRPr>
            </a:lvl3pPr>
            <a:lvl4pPr marL="1371600" indent="0">
              <a:lnSpc>
                <a:spcPct val="100000"/>
              </a:lnSpc>
              <a:buNone/>
              <a:defRPr sz="1000" spc="0">
                <a:solidFill>
                  <a:schemeClr val="tx2"/>
                </a:solidFill>
              </a:defRPr>
            </a:lvl4pPr>
            <a:lvl5pPr marL="1828800" indent="0">
              <a:lnSpc>
                <a:spcPct val="100000"/>
              </a:lnSpc>
              <a:buNone/>
              <a:defRPr sz="1000" spc="0">
                <a:solidFill>
                  <a:schemeClr val="tx2"/>
                </a:solidFill>
              </a:defRPr>
            </a:lvl5pPr>
          </a:lstStyle>
          <a:p>
            <a:pPr lvl="0"/>
            <a:r>
              <a:rPr lang="en-US" noProof="0"/>
              <a:t>Click to edit Master text styles</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838200" y="2392680"/>
            <a:ext cx="10719842" cy="4167505"/>
          </a:xfrm>
        </p:spPr>
        <p:txBody>
          <a:bodyPr/>
          <a:lstStyle/>
          <a:p>
            <a:r>
              <a:rPr lang="en-US" noProof="0"/>
              <a:t>Click icon to add chart</a:t>
            </a:r>
            <a:endParaRPr lang="en-US" noProof="0" dirty="0"/>
          </a:p>
        </p:txBody>
      </p:sp>
    </p:spTree>
    <p:extLst>
      <p:ext uri="{BB962C8B-B14F-4D97-AF65-F5344CB8AC3E}">
        <p14:creationId xmlns:p14="http://schemas.microsoft.com/office/powerpoint/2010/main" val="7445607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847180" y="687572"/>
            <a:ext cx="4767262" cy="1342045"/>
          </a:xfrm>
        </p:spPr>
        <p:txBody>
          <a:bodyPr lIns="0" anchor="b">
            <a:normAutofit/>
          </a:bodyPr>
          <a:lstStyle>
            <a:lvl1pPr algn="r">
              <a:defRPr sz="4000"/>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5815420" y="687573"/>
            <a:ext cx="5370740" cy="1342044"/>
          </a:xfrm>
        </p:spPr>
        <p:txBody>
          <a:bodyPr lIns="0">
            <a:normAutofit/>
          </a:bodyPr>
          <a:lstStyle>
            <a:lvl1pPr marL="0" indent="0">
              <a:lnSpc>
                <a:spcPct val="100000"/>
              </a:lnSpc>
              <a:buNone/>
              <a:defRPr sz="1400" spc="0">
                <a:solidFill>
                  <a:schemeClr val="tx2"/>
                </a:solidFill>
              </a:defRPr>
            </a:lvl1pPr>
            <a:lvl2pPr marL="457200" indent="0">
              <a:lnSpc>
                <a:spcPct val="100000"/>
              </a:lnSpc>
              <a:buNone/>
              <a:defRPr sz="1100" spc="0">
                <a:solidFill>
                  <a:schemeClr val="tx2"/>
                </a:solidFill>
              </a:defRPr>
            </a:lvl2pPr>
            <a:lvl3pPr marL="914400" indent="0">
              <a:lnSpc>
                <a:spcPct val="100000"/>
              </a:lnSpc>
              <a:buNone/>
              <a:defRPr sz="1050" spc="0">
                <a:solidFill>
                  <a:schemeClr val="tx2"/>
                </a:solidFill>
              </a:defRPr>
            </a:lvl3pPr>
            <a:lvl4pPr marL="1371600" indent="0">
              <a:lnSpc>
                <a:spcPct val="100000"/>
              </a:lnSpc>
              <a:buNone/>
              <a:defRPr sz="1000" spc="0">
                <a:solidFill>
                  <a:schemeClr val="tx2"/>
                </a:solidFill>
              </a:defRPr>
            </a:lvl4pPr>
            <a:lvl5pPr marL="1828800" indent="0">
              <a:lnSpc>
                <a:spcPct val="100000"/>
              </a:lnSpc>
              <a:buNone/>
              <a:defRPr sz="1000" spc="0">
                <a:solidFill>
                  <a:schemeClr val="tx2"/>
                </a:solidFill>
              </a:defRPr>
            </a:lvl5pPr>
          </a:lstStyle>
          <a:p>
            <a:pPr lvl="0"/>
            <a:r>
              <a:rPr lang="en-US" noProof="0"/>
              <a:t>Click to edit Master text styles</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5815420" y="2392680"/>
            <a:ext cx="5742622" cy="4023995"/>
          </a:xfrm>
        </p:spPr>
        <p:txBody>
          <a:bodyPr/>
          <a:lstStyle/>
          <a:p>
            <a:r>
              <a:rPr lang="en-US" noProof="0"/>
              <a:t>Click icon to add chart</a:t>
            </a:r>
            <a:endParaRPr lang="en-US" noProof="0" dirty="0"/>
          </a:p>
        </p:txBody>
      </p:sp>
      <p:sp>
        <p:nvSpPr>
          <p:cNvPr id="4" name="Picture Placeholder 3" title="Decorative">
            <a:extLst>
              <a:ext uri="{FF2B5EF4-FFF2-40B4-BE49-F238E27FC236}">
                <a16:creationId xmlns:a16="http://schemas.microsoft.com/office/drawing/2014/main" id="{C9E9201F-1E54-4CE0-974D-2A45F04F48B9}"/>
              </a:ext>
            </a:extLst>
          </p:cNvPr>
          <p:cNvSpPr>
            <a:spLocks noGrp="1"/>
          </p:cNvSpPr>
          <p:nvPr>
            <p:ph type="pic" sz="quarter" idx="14"/>
          </p:nvPr>
        </p:nvSpPr>
        <p:spPr>
          <a:xfrm>
            <a:off x="838200" y="2392045"/>
            <a:ext cx="4776788" cy="4023995"/>
          </a:xfrm>
        </p:spPr>
        <p:txBody>
          <a:bodyPr/>
          <a:lstStyle/>
          <a:p>
            <a:r>
              <a:rPr lang="en-US" noProof="0"/>
              <a:t>Click icon to add picture</a:t>
            </a:r>
            <a:endParaRPr lang="en-US" noProof="0" dirty="0"/>
          </a:p>
        </p:txBody>
      </p:sp>
    </p:spTree>
    <p:extLst>
      <p:ext uri="{BB962C8B-B14F-4D97-AF65-F5344CB8AC3E}">
        <p14:creationId xmlns:p14="http://schemas.microsoft.com/office/powerpoint/2010/main" val="698514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with Ima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2565399" y="3107447"/>
            <a:ext cx="7252505" cy="891250"/>
          </a:xfrm>
        </p:spPr>
        <p:txBody>
          <a:bodyPr anchor="t">
            <a:noAutofit/>
          </a:bodyPr>
          <a:lstStyle>
            <a:lvl1pPr algn="ctr">
              <a:defRPr sz="500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2565400" y="4195470"/>
            <a:ext cx="7252504" cy="338549"/>
          </a:xfrm>
        </p:spPr>
        <p:txBody>
          <a:bodyPr>
            <a:normAutofit/>
          </a:bodyPr>
          <a:lstStyle>
            <a:lvl1pPr marL="0" indent="0" algn="ctr">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924870"/>
            <a:ext cx="0" cy="2188805"/>
          </a:xfrm>
          <a:prstGeom prst="line">
            <a:avLst/>
          </a:prstGeom>
          <a:ln w="25400">
            <a:solidFill>
              <a:schemeClr val="bg1"/>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7" name="Rectangle 6" title="Decorative"/>
          <p:cNvSpPr/>
          <p:nvPr userDrawn="1"/>
        </p:nvSpPr>
        <p:spPr>
          <a:xfrm>
            <a:off x="1238104" y="860778"/>
            <a:ext cx="9715792" cy="5136445"/>
          </a:xfrm>
          <a:prstGeom prst="rect">
            <a:avLst/>
          </a:prstGeom>
          <a:noFill/>
          <a:ln w="762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7876062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4535-13A9-914D-A6BC-97AFF288301C}"/>
              </a:ext>
            </a:extLst>
          </p:cNvPr>
          <p:cNvSpPr>
            <a:spLocks noGrp="1"/>
          </p:cNvSpPr>
          <p:nvPr>
            <p:ph type="title" hasCustomPrompt="1"/>
          </p:nvPr>
        </p:nvSpPr>
        <p:spPr>
          <a:xfrm>
            <a:off x="647700" y="289560"/>
            <a:ext cx="10896600" cy="893218"/>
          </a:xfrm>
        </p:spPr>
        <p:txBody>
          <a:bodyPr anchor="b"/>
          <a:lstStyle>
            <a:lvl1pPr algn="ctr">
              <a:defRPr/>
            </a:lvl1pPr>
          </a:lstStyle>
          <a:p>
            <a:r>
              <a:rPr lang="en-US" dirty="0"/>
              <a:t>CLICK TO EDIT MASTER TITLE STYLE</a:t>
            </a:r>
          </a:p>
        </p:txBody>
      </p:sp>
      <p:sp>
        <p:nvSpPr>
          <p:cNvPr id="11" name="Text Placeholder 11">
            <a:extLst>
              <a:ext uri="{FF2B5EF4-FFF2-40B4-BE49-F238E27FC236}">
                <a16:creationId xmlns:a16="http://schemas.microsoft.com/office/drawing/2014/main" id="{43A40995-514F-A74C-B120-F2ADB492062F}"/>
              </a:ext>
            </a:extLst>
          </p:cNvPr>
          <p:cNvSpPr>
            <a:spLocks noGrp="1"/>
          </p:cNvSpPr>
          <p:nvPr>
            <p:ph type="body" sz="quarter" idx="12" hasCustomPrompt="1"/>
          </p:nvPr>
        </p:nvSpPr>
        <p:spPr>
          <a:xfrm>
            <a:off x="647700" y="1097363"/>
            <a:ext cx="10896600" cy="602887"/>
          </a:xfrm>
        </p:spPr>
        <p:txBody>
          <a:bodyPr anchor="ctr">
            <a:normAutofit/>
          </a:bodyPr>
          <a:lstStyle>
            <a:lvl1pPr marL="0" indent="0" algn="ctr">
              <a:buNone/>
              <a:defRPr sz="1400" spc="300">
                <a:solidFill>
                  <a:schemeClr val="tx2"/>
                </a:solidFill>
                <a:latin typeface="+mj-lt"/>
              </a:defRPr>
            </a:lvl1pPr>
            <a:lvl2pPr>
              <a:defRPr sz="110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US" dirty="0"/>
              <a:t>SUBTITLE HERE</a:t>
            </a:r>
          </a:p>
        </p:txBody>
      </p:sp>
      <p:sp>
        <p:nvSpPr>
          <p:cNvPr id="4" name="Table Placeholder 3" title="Decorative">
            <a:extLst>
              <a:ext uri="{FF2B5EF4-FFF2-40B4-BE49-F238E27FC236}">
                <a16:creationId xmlns:a16="http://schemas.microsoft.com/office/drawing/2014/main" id="{EC1740A4-BBA1-4296-9738-ADD3B80B2439}"/>
              </a:ext>
            </a:extLst>
          </p:cNvPr>
          <p:cNvSpPr>
            <a:spLocks noGrp="1"/>
          </p:cNvSpPr>
          <p:nvPr>
            <p:ph type="tbl" sz="quarter" idx="13"/>
          </p:nvPr>
        </p:nvSpPr>
        <p:spPr>
          <a:xfrm>
            <a:off x="647700" y="1806575"/>
            <a:ext cx="10896600" cy="4578350"/>
          </a:xfrm>
        </p:spPr>
        <p:txBody>
          <a:bodyPr/>
          <a:lstStyle/>
          <a:p>
            <a:r>
              <a:rPr lang="en-US"/>
              <a:t>Click icon to add table</a:t>
            </a:r>
            <a:endParaRPr lang="en-US" dirty="0"/>
          </a:p>
        </p:txBody>
      </p:sp>
    </p:spTree>
    <p:extLst>
      <p:ext uri="{BB962C8B-B14F-4D97-AF65-F5344CB8AC3E}">
        <p14:creationId xmlns:p14="http://schemas.microsoft.com/office/powerpoint/2010/main" val="85082984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97232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title="Decorative">
            <a:extLst>
              <a:ext uri="{FF2B5EF4-FFF2-40B4-BE49-F238E27FC236}">
                <a16:creationId xmlns:a16="http://schemas.microsoft.com/office/drawing/2014/main" id="{18957288-25D1-4D25-BECD-5A2E6A888185}"/>
              </a:ext>
            </a:extLst>
          </p:cNvPr>
          <p:cNvSpPr>
            <a:spLocks noGrp="1"/>
          </p:cNvSpPr>
          <p:nvPr>
            <p:ph type="pic" sz="quarter" idx="13"/>
          </p:nvPr>
        </p:nvSpPr>
        <p:spPr>
          <a:xfrm>
            <a:off x="323659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title="Decorative">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7" name="Picture Placeholder 6" title="Decorative">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8" name="Title 1">
            <a:extLst>
              <a:ext uri="{FF2B5EF4-FFF2-40B4-BE49-F238E27FC236}">
                <a16:creationId xmlns:a16="http://schemas.microsoft.com/office/drawing/2014/main" id="{531D0563-B39F-46E6-AC0D-1CDBD9E8989A}"/>
              </a:ext>
            </a:extLst>
          </p:cNvPr>
          <p:cNvSpPr>
            <a:spLocks noGrp="1"/>
          </p:cNvSpPr>
          <p:nvPr>
            <p:ph type="title" hasCustomPrompt="1"/>
          </p:nvPr>
        </p:nvSpPr>
        <p:spPr>
          <a:xfrm>
            <a:off x="518160" y="450030"/>
            <a:ext cx="2578099" cy="2508588"/>
          </a:xfrm>
        </p:spPr>
        <p:txBody>
          <a:bodyPr lIns="0" anchor="b">
            <a:normAutofit/>
          </a:bodyPr>
          <a:lstStyle>
            <a:lvl1pPr algn="l">
              <a:defRPr sz="4000"/>
            </a:lvl1pPr>
          </a:lstStyle>
          <a:p>
            <a:r>
              <a:rPr lang="en-US" noProof="0"/>
              <a:t>Click to Add </a:t>
            </a:r>
            <a:br>
              <a:rPr lang="en-US" noProof="0"/>
            </a:br>
            <a:r>
              <a:rPr lang="en-US" noProof="0"/>
              <a:t>Slide Title Here</a:t>
            </a:r>
          </a:p>
        </p:txBody>
      </p:sp>
      <p:sp>
        <p:nvSpPr>
          <p:cNvPr id="10" name="Shape 62" title="Decorative">
            <a:extLst>
              <a:ext uri="{FF2B5EF4-FFF2-40B4-BE49-F238E27FC236}">
                <a16:creationId xmlns:a16="http://schemas.microsoft.com/office/drawing/2014/main" id="{E1A23DB6-E067-4A30-8C4B-98B452428518}"/>
              </a:ext>
            </a:extLst>
          </p:cNvPr>
          <p:cNvSpPr/>
          <p:nvPr userDrawn="1"/>
        </p:nvSpPr>
        <p:spPr>
          <a:xfrm rot="16200000" flipV="1">
            <a:off x="1612562" y="1959892"/>
            <a:ext cx="0" cy="2188805"/>
          </a:xfrm>
          <a:prstGeom prst="line">
            <a:avLst/>
          </a:prstGeom>
          <a:ln w="76200">
            <a:solidFill>
              <a:schemeClr val="accent4"/>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Tree>
    <p:extLst>
      <p:ext uri="{BB962C8B-B14F-4D97-AF65-F5344CB8AC3E}">
        <p14:creationId xmlns:p14="http://schemas.microsoft.com/office/powerpoint/2010/main" val="125293779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4" name="Picture Placeholder 6" title="Decorative">
            <a:extLst>
              <a:ext uri="{FF2B5EF4-FFF2-40B4-BE49-F238E27FC236}">
                <a16:creationId xmlns:a16="http://schemas.microsoft.com/office/drawing/2014/main" id="{18957288-25D1-4D25-BECD-5A2E6A888185}"/>
              </a:ext>
            </a:extLst>
          </p:cNvPr>
          <p:cNvSpPr>
            <a:spLocks noGrp="1"/>
          </p:cNvSpPr>
          <p:nvPr>
            <p:ph type="pic" sz="quarter" idx="13"/>
          </p:nvPr>
        </p:nvSpPr>
        <p:spPr>
          <a:xfrm>
            <a:off x="2315" y="1497808"/>
            <a:ext cx="3129335" cy="536019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title="Decorative">
            <a:extLst>
              <a:ext uri="{FF2B5EF4-FFF2-40B4-BE49-F238E27FC236}">
                <a16:creationId xmlns:a16="http://schemas.microsoft.com/office/drawing/2014/main" id="{3F6FD22A-5FDA-45EC-BE49-3C0E30A397B0}"/>
              </a:ext>
            </a:extLst>
          </p:cNvPr>
          <p:cNvSpPr>
            <a:spLocks noGrp="1"/>
          </p:cNvSpPr>
          <p:nvPr>
            <p:ph type="pic" sz="quarter" idx="15"/>
          </p:nvPr>
        </p:nvSpPr>
        <p:spPr>
          <a:xfrm>
            <a:off x="3366714" y="-20671"/>
            <a:ext cx="3129336" cy="53970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8" name="Title 1">
            <a:extLst>
              <a:ext uri="{FF2B5EF4-FFF2-40B4-BE49-F238E27FC236}">
                <a16:creationId xmlns:a16="http://schemas.microsoft.com/office/drawing/2014/main" id="{531D0563-B39F-46E6-AC0D-1CDBD9E8989A}"/>
              </a:ext>
            </a:extLst>
          </p:cNvPr>
          <p:cNvSpPr>
            <a:spLocks noGrp="1"/>
          </p:cNvSpPr>
          <p:nvPr>
            <p:ph type="title" hasCustomPrompt="1"/>
          </p:nvPr>
        </p:nvSpPr>
        <p:spPr>
          <a:xfrm>
            <a:off x="7461446" y="2718684"/>
            <a:ext cx="3415560" cy="2508588"/>
          </a:xfrm>
        </p:spPr>
        <p:txBody>
          <a:bodyPr lIns="0" anchor="b">
            <a:normAutofit/>
          </a:bodyPr>
          <a:lstStyle>
            <a:lvl1pPr algn="l">
              <a:defRPr sz="4000"/>
            </a:lvl1pPr>
          </a:lstStyle>
          <a:p>
            <a:r>
              <a:rPr lang="en-US" noProof="0"/>
              <a:t>Click to Add </a:t>
            </a:r>
            <a:br>
              <a:rPr lang="en-US" noProof="0"/>
            </a:br>
            <a:r>
              <a:rPr lang="en-US" noProof="0"/>
              <a:t>Slide Title Here</a:t>
            </a:r>
          </a:p>
        </p:txBody>
      </p:sp>
      <p:sp>
        <p:nvSpPr>
          <p:cNvPr id="10" name="Shape 62" title="Decorative">
            <a:extLst>
              <a:ext uri="{FF2B5EF4-FFF2-40B4-BE49-F238E27FC236}">
                <a16:creationId xmlns:a16="http://schemas.microsoft.com/office/drawing/2014/main" id="{E1A23DB6-E067-4A30-8C4B-98B452428518}"/>
              </a:ext>
            </a:extLst>
          </p:cNvPr>
          <p:cNvSpPr/>
          <p:nvPr userDrawn="1"/>
        </p:nvSpPr>
        <p:spPr>
          <a:xfrm rot="16200000" flipV="1">
            <a:off x="8555848" y="4281994"/>
            <a:ext cx="0" cy="2188805"/>
          </a:xfrm>
          <a:prstGeom prst="line">
            <a:avLst/>
          </a:prstGeom>
          <a:ln w="76200">
            <a:solidFill>
              <a:schemeClr val="accent4"/>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lang="en-US" sz="1500" noProof="0" dirty="0"/>
          </a:p>
        </p:txBody>
      </p:sp>
    </p:spTree>
    <p:extLst>
      <p:ext uri="{BB962C8B-B14F-4D97-AF65-F5344CB8AC3E}">
        <p14:creationId xmlns:p14="http://schemas.microsoft.com/office/powerpoint/2010/main" val="109676180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Picture Placeholder 4" title="Decorative">
            <a:extLst>
              <a:ext uri="{FF2B5EF4-FFF2-40B4-BE49-F238E27FC236}">
                <a16:creationId xmlns:a16="http://schemas.microsoft.com/office/drawing/2014/main" id="{AC817481-FC70-46B9-B779-4E5C04778C8E}"/>
              </a:ext>
            </a:extLst>
          </p:cNvPr>
          <p:cNvSpPr>
            <a:spLocks noGrp="1"/>
          </p:cNvSpPr>
          <p:nvPr>
            <p:ph type="pic" sz="quarter" idx="10"/>
          </p:nvPr>
        </p:nvSpPr>
        <p:spPr>
          <a:xfrm>
            <a:off x="212725" y="1260389"/>
            <a:ext cx="2816352" cy="3173816"/>
          </a:xfrm>
          <a:solidFill>
            <a:schemeClr val="bg1">
              <a:lumMod val="95000"/>
            </a:schemeClr>
          </a:solidFill>
        </p:spPr>
        <p:txBody>
          <a:bodyPr/>
          <a:lstStyle/>
          <a:p>
            <a:r>
              <a:rPr lang="en-US"/>
              <a:t>Click icon to add picture</a:t>
            </a:r>
            <a:endParaRPr lang="en-US" dirty="0"/>
          </a:p>
        </p:txBody>
      </p:sp>
      <p:sp>
        <p:nvSpPr>
          <p:cNvPr id="4" name="Picture Placeholder 4" title="Decorative">
            <a:extLst>
              <a:ext uri="{FF2B5EF4-FFF2-40B4-BE49-F238E27FC236}">
                <a16:creationId xmlns:a16="http://schemas.microsoft.com/office/drawing/2014/main" id="{D653D0B5-B695-4544-91E9-B8223EA713FF}"/>
              </a:ext>
            </a:extLst>
          </p:cNvPr>
          <p:cNvSpPr>
            <a:spLocks noGrp="1"/>
          </p:cNvSpPr>
          <p:nvPr>
            <p:ph type="pic" sz="quarter" idx="11"/>
          </p:nvPr>
        </p:nvSpPr>
        <p:spPr>
          <a:xfrm>
            <a:off x="3194701" y="0"/>
            <a:ext cx="2817564" cy="3175686"/>
          </a:xfrm>
          <a:solidFill>
            <a:schemeClr val="bg1">
              <a:lumMod val="95000"/>
            </a:schemeClr>
          </a:solidFill>
        </p:spPr>
        <p:txBody>
          <a:bodyPr/>
          <a:lstStyle/>
          <a:p>
            <a:r>
              <a:rPr lang="en-US"/>
              <a:t>Click icon to add picture</a:t>
            </a:r>
            <a:endParaRPr lang="en-US" dirty="0"/>
          </a:p>
        </p:txBody>
      </p:sp>
      <p:sp>
        <p:nvSpPr>
          <p:cNvPr id="5" name="Picture Placeholder 4" title="Decorative">
            <a:extLst>
              <a:ext uri="{FF2B5EF4-FFF2-40B4-BE49-F238E27FC236}">
                <a16:creationId xmlns:a16="http://schemas.microsoft.com/office/drawing/2014/main" id="{00DB6AEA-811C-4554-97AF-7D4F2639BDC7}"/>
              </a:ext>
            </a:extLst>
          </p:cNvPr>
          <p:cNvSpPr>
            <a:spLocks noGrp="1"/>
          </p:cNvSpPr>
          <p:nvPr>
            <p:ph type="pic" sz="quarter" idx="12"/>
          </p:nvPr>
        </p:nvSpPr>
        <p:spPr>
          <a:xfrm>
            <a:off x="213361" y="4586414"/>
            <a:ext cx="5798904" cy="2271585"/>
          </a:xfrm>
          <a:solidFill>
            <a:schemeClr val="bg1">
              <a:lumMod val="95000"/>
            </a:schemeClr>
          </a:solidFill>
        </p:spPr>
        <p:txBody>
          <a:bodyPr/>
          <a:lstStyle/>
          <a:p>
            <a:r>
              <a:rPr lang="en-US"/>
              <a:t>Click icon to add picture</a:t>
            </a:r>
            <a:endParaRPr lang="en-US" dirty="0"/>
          </a:p>
        </p:txBody>
      </p:sp>
      <p:sp>
        <p:nvSpPr>
          <p:cNvPr id="6" name="Picture Placeholder 4" title="Decorative">
            <a:extLst>
              <a:ext uri="{FF2B5EF4-FFF2-40B4-BE49-F238E27FC236}">
                <a16:creationId xmlns:a16="http://schemas.microsoft.com/office/drawing/2014/main" id="{75694821-2A94-40B8-8AAD-3E3762AFD388}"/>
              </a:ext>
            </a:extLst>
          </p:cNvPr>
          <p:cNvSpPr>
            <a:spLocks noGrp="1"/>
          </p:cNvSpPr>
          <p:nvPr>
            <p:ph type="pic" sz="quarter" idx="13"/>
          </p:nvPr>
        </p:nvSpPr>
        <p:spPr>
          <a:xfrm>
            <a:off x="6179737" y="4586414"/>
            <a:ext cx="2817564" cy="2271585"/>
          </a:xfrm>
          <a:solidFill>
            <a:schemeClr val="bg1">
              <a:lumMod val="95000"/>
            </a:schemeClr>
          </a:solidFill>
        </p:spPr>
        <p:txBody>
          <a:bodyPr/>
          <a:lstStyle/>
          <a:p>
            <a:r>
              <a:rPr lang="en-US"/>
              <a:t>Click icon to add picture</a:t>
            </a:r>
            <a:endParaRPr lang="en-US" dirty="0"/>
          </a:p>
        </p:txBody>
      </p:sp>
      <p:sp>
        <p:nvSpPr>
          <p:cNvPr id="7" name="Picture Placeholder 4" title="Decorative">
            <a:extLst>
              <a:ext uri="{FF2B5EF4-FFF2-40B4-BE49-F238E27FC236}">
                <a16:creationId xmlns:a16="http://schemas.microsoft.com/office/drawing/2014/main" id="{D653D0B5-B695-4544-91E9-B8223EA713FF}"/>
              </a:ext>
            </a:extLst>
          </p:cNvPr>
          <p:cNvSpPr>
            <a:spLocks noGrp="1"/>
          </p:cNvSpPr>
          <p:nvPr>
            <p:ph type="pic" sz="quarter" idx="14"/>
          </p:nvPr>
        </p:nvSpPr>
        <p:spPr>
          <a:xfrm>
            <a:off x="6177889" y="2030436"/>
            <a:ext cx="2817564" cy="2403769"/>
          </a:xfrm>
          <a:solidFill>
            <a:schemeClr val="bg1">
              <a:lumMod val="95000"/>
            </a:schemeClr>
          </a:solidFill>
        </p:spPr>
        <p:txBody>
          <a:bodyPr/>
          <a:lstStyle/>
          <a:p>
            <a:r>
              <a:rPr lang="en-US"/>
              <a:t>Click icon to add picture</a:t>
            </a:r>
            <a:endParaRPr lang="en-US" dirty="0"/>
          </a:p>
        </p:txBody>
      </p:sp>
      <p:sp>
        <p:nvSpPr>
          <p:cNvPr id="8" name="Picture Placeholder 4" title="Decorative">
            <a:extLst>
              <a:ext uri="{FF2B5EF4-FFF2-40B4-BE49-F238E27FC236}">
                <a16:creationId xmlns:a16="http://schemas.microsoft.com/office/drawing/2014/main" id="{D653D0B5-B695-4544-91E9-B8223EA713FF}"/>
              </a:ext>
            </a:extLst>
          </p:cNvPr>
          <p:cNvSpPr>
            <a:spLocks noGrp="1"/>
          </p:cNvSpPr>
          <p:nvPr>
            <p:ph type="pic" sz="quarter" idx="15"/>
          </p:nvPr>
        </p:nvSpPr>
        <p:spPr>
          <a:xfrm>
            <a:off x="9161076" y="0"/>
            <a:ext cx="2817564" cy="4434205"/>
          </a:xfrm>
          <a:solidFill>
            <a:schemeClr val="bg1">
              <a:lumMod val="95000"/>
            </a:schemeClr>
          </a:solidFill>
        </p:spPr>
        <p:txBody>
          <a:bodyPr/>
          <a:lstStyle/>
          <a:p>
            <a:r>
              <a:rPr lang="en-US"/>
              <a:t>Click icon to add picture</a:t>
            </a:r>
            <a:endParaRPr lang="en-US" dirty="0"/>
          </a:p>
        </p:txBody>
      </p:sp>
      <p:sp>
        <p:nvSpPr>
          <p:cNvPr id="2" name="Rectangle 1" title="Decorative"/>
          <p:cNvSpPr/>
          <p:nvPr userDrawn="1"/>
        </p:nvSpPr>
        <p:spPr>
          <a:xfrm>
            <a:off x="213361" y="0"/>
            <a:ext cx="2815716" cy="10997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title="Decorative"/>
          <p:cNvSpPr/>
          <p:nvPr userDrawn="1"/>
        </p:nvSpPr>
        <p:spPr>
          <a:xfrm>
            <a:off x="3196549" y="3334454"/>
            <a:ext cx="2815716" cy="10997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title="Decorative"/>
          <p:cNvSpPr/>
          <p:nvPr userDrawn="1"/>
        </p:nvSpPr>
        <p:spPr>
          <a:xfrm>
            <a:off x="6179737" y="0"/>
            <a:ext cx="2815716" cy="18782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title="Decorative"/>
          <p:cNvSpPr/>
          <p:nvPr userDrawn="1"/>
        </p:nvSpPr>
        <p:spPr>
          <a:xfrm>
            <a:off x="9162924" y="4598770"/>
            <a:ext cx="2815716" cy="225922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3227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with Image">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2565399" y="3107447"/>
            <a:ext cx="7252505" cy="891250"/>
          </a:xfrm>
        </p:spPr>
        <p:txBody>
          <a:bodyPr anchor="t">
            <a:noAutofit/>
          </a:bodyPr>
          <a:lstStyle>
            <a:lvl1pPr algn="ctr">
              <a:defRPr sz="500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2565400" y="4195470"/>
            <a:ext cx="7252504" cy="338549"/>
          </a:xfrm>
        </p:spPr>
        <p:txBody>
          <a:bodyPr>
            <a:normAutofit/>
          </a:bodyPr>
          <a:lstStyle>
            <a:lvl1pPr marL="0" indent="0" algn="ctr">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6096000" y="2924870"/>
            <a:ext cx="0" cy="2188805"/>
          </a:xfrm>
          <a:prstGeom prst="line">
            <a:avLst/>
          </a:prstGeom>
          <a:ln w="25400">
            <a:solidFill>
              <a:schemeClr val="bg1"/>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
        <p:nvSpPr>
          <p:cNvPr id="7" name="Rectangle 6" title="Decorative"/>
          <p:cNvSpPr/>
          <p:nvPr userDrawn="1"/>
        </p:nvSpPr>
        <p:spPr>
          <a:xfrm>
            <a:off x="1238104" y="860778"/>
            <a:ext cx="9715792" cy="5136445"/>
          </a:xfrm>
          <a:prstGeom prst="rect">
            <a:avLst/>
          </a:prstGeom>
          <a:noFill/>
          <a:ln w="76200">
            <a:solidFill>
              <a:schemeClr val="accent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0289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Divider with Image">
    <p:bg>
      <p:bgPr>
        <a:solidFill>
          <a:schemeClr val="accent1"/>
        </a:solidFill>
        <a:effectLst/>
      </p:bgPr>
    </p:bg>
    <p:spTree>
      <p:nvGrpSpPr>
        <p:cNvPr id="1" name=""/>
        <p:cNvGrpSpPr/>
        <p:nvPr/>
      </p:nvGrpSpPr>
      <p:grpSpPr>
        <a:xfrm>
          <a:off x="0" y="0"/>
          <a:ext cx="0" cy="0"/>
          <a:chOff x="0" y="0"/>
          <a:chExt cx="0" cy="0"/>
        </a:xfrm>
      </p:grpSpPr>
      <p:sp>
        <p:nvSpPr>
          <p:cNvPr id="11"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12192000" cy="6853712"/>
          </a:xfrm>
          <a:solidFill>
            <a:schemeClr val="bg1">
              <a:lumMod val="95000"/>
            </a:schemeClr>
          </a:solidFill>
        </p:spPr>
        <p:txBody>
          <a:bodyPr/>
          <a:lstStyle/>
          <a:p>
            <a:r>
              <a:rPr lang="en-US"/>
              <a:t>Click icon to add picture</a:t>
            </a:r>
            <a:endParaRPr lang="en-US" dirty="0"/>
          </a:p>
        </p:txBody>
      </p:sp>
      <p:sp>
        <p:nvSpPr>
          <p:cNvPr id="8"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838199" y="3673179"/>
            <a:ext cx="6826342" cy="2188805"/>
          </a:xfrm>
        </p:spPr>
        <p:txBody>
          <a:bodyPr rIns="457200" anchor="ctr">
            <a:noAutofit/>
          </a:bodyPr>
          <a:lstStyle>
            <a:lvl1pPr algn="r">
              <a:defRPr sz="5000" b="1">
                <a:solidFill>
                  <a:schemeClr val="bg1"/>
                </a:solidFill>
                <a:latin typeface="+mj-lt"/>
              </a:defRPr>
            </a:lvl1pPr>
          </a:lstStyle>
          <a:p>
            <a:r>
              <a:rPr lang="en-US" dirty="0"/>
              <a:t>CLICK TO ADD TITLE</a:t>
            </a:r>
          </a:p>
        </p:txBody>
      </p:sp>
      <p:sp>
        <p:nvSpPr>
          <p:cNvPr id="9" name="Text Placeholder 12" title="Decorative">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7664542" y="3665204"/>
            <a:ext cx="4527458" cy="2196780"/>
          </a:xfrm>
          <a:solidFill>
            <a:schemeClr val="accent1"/>
          </a:solidFill>
        </p:spPr>
        <p:txBody>
          <a:bodyPr lIns="274320" tIns="182880" rIns="182880" bIns="182880" anchor="ctr">
            <a:normAutofit/>
          </a:bodyPr>
          <a:lstStyle>
            <a:lvl1pPr marL="0" indent="0">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flipV="1">
            <a:off x="7664541" y="3673179"/>
            <a:ext cx="1" cy="2188805"/>
          </a:xfrm>
          <a:prstGeom prst="line">
            <a:avLst/>
          </a:prstGeom>
          <a:ln w="76200">
            <a:solidFill>
              <a:schemeClr val="accent1">
                <a:lumMod val="60000"/>
                <a:lumOff val="40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132737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lide Divider with Image">
    <p:bg>
      <p:bgPr>
        <a:solidFill>
          <a:schemeClr val="accent1"/>
        </a:solidFill>
        <a:effectLst/>
      </p:bgPr>
    </p:bg>
    <p:spTree>
      <p:nvGrpSpPr>
        <p:cNvPr id="1" name=""/>
        <p:cNvGrpSpPr/>
        <p:nvPr/>
      </p:nvGrpSpPr>
      <p:grpSpPr>
        <a:xfrm>
          <a:off x="0" y="0"/>
          <a:ext cx="0" cy="0"/>
          <a:chOff x="0" y="0"/>
          <a:chExt cx="0" cy="0"/>
        </a:xfrm>
      </p:grpSpPr>
      <p:sp>
        <p:nvSpPr>
          <p:cNvPr id="11"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12192000" cy="6853712"/>
          </a:xfrm>
          <a:solidFill>
            <a:schemeClr val="bg1">
              <a:lumMod val="95000"/>
            </a:schemeClr>
          </a:solidFill>
        </p:spPr>
        <p:txBody>
          <a:bodyPr/>
          <a:lstStyle/>
          <a:p>
            <a:r>
              <a:rPr lang="en-US"/>
              <a:t>Click icon to add picture</a:t>
            </a:r>
            <a:endParaRPr lang="en-US" dirty="0"/>
          </a:p>
        </p:txBody>
      </p:sp>
      <p:sp>
        <p:nvSpPr>
          <p:cNvPr id="8"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838199" y="3673179"/>
            <a:ext cx="6826342" cy="2188805"/>
          </a:xfrm>
        </p:spPr>
        <p:txBody>
          <a:bodyPr rIns="457200" anchor="ctr">
            <a:noAutofit/>
          </a:bodyPr>
          <a:lstStyle>
            <a:lvl1pPr algn="r">
              <a:defRPr sz="5000" b="1">
                <a:solidFill>
                  <a:schemeClr val="bg1"/>
                </a:solidFill>
                <a:latin typeface="+mj-lt"/>
              </a:defRPr>
            </a:lvl1pPr>
          </a:lstStyle>
          <a:p>
            <a:r>
              <a:rPr lang="en-US" dirty="0"/>
              <a:t>CLICK TO ADD TITLE</a:t>
            </a:r>
          </a:p>
        </p:txBody>
      </p:sp>
      <p:sp>
        <p:nvSpPr>
          <p:cNvPr id="9" name="Text Placeholder 12" title="Decorative">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7664542" y="3665204"/>
            <a:ext cx="4527458" cy="2196780"/>
          </a:xfrm>
          <a:solidFill>
            <a:schemeClr val="accent2"/>
          </a:solidFill>
        </p:spPr>
        <p:txBody>
          <a:bodyPr lIns="274320" tIns="182880" rIns="182880" bIns="182880" anchor="ctr">
            <a:normAutofit/>
          </a:bodyPr>
          <a:lstStyle>
            <a:lvl1pPr marL="0" indent="0">
              <a:buNone/>
              <a:defRPr sz="1600" spc="300">
                <a:solidFill>
                  <a:schemeClr val="bg1"/>
                </a:solidFill>
                <a:latin typeface="+mn-lt"/>
                <a:cs typeface="Arial" panose="020B0604020202020204" pitchFamily="34" charset="0"/>
              </a:defRPr>
            </a:lvl1pPr>
          </a:lstStyle>
          <a:p>
            <a:pPr lvl="0"/>
            <a:r>
              <a:rPr lang="en-US" dirty="0"/>
              <a:t>SUBTITLE GOES HERE</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flipV="1">
            <a:off x="7664541" y="3673179"/>
            <a:ext cx="1" cy="2188805"/>
          </a:xfrm>
          <a:prstGeom prst="line">
            <a:avLst/>
          </a:prstGeom>
          <a:ln w="76200">
            <a:solidFill>
              <a:schemeClr val="accent2">
                <a:lumMod val="75000"/>
                <a:lumOff val="25000"/>
              </a:schemeClr>
            </a:solidFill>
            <a:miter lim="400000"/>
          </a:ln>
        </p:spPr>
        <p:txBody>
          <a:bodyPr lIns="19050" tIns="19050" rIns="19050" bIns="19050" anchor="ctr"/>
          <a:lstStyle/>
          <a:p>
            <a:pPr algn="ctr">
              <a:defRPr sz="3000">
                <a:solidFill>
                  <a:srgbClr val="000000"/>
                </a:solidFill>
                <a:latin typeface="Helvetica Light"/>
                <a:ea typeface="Helvetica Light"/>
                <a:cs typeface="Helvetica Light"/>
                <a:sym typeface="Helvetica Light"/>
              </a:defRPr>
            </a:pPr>
            <a:endParaRPr sz="1500" dirty="0"/>
          </a:p>
        </p:txBody>
      </p:sp>
    </p:spTree>
    <p:extLst>
      <p:ext uri="{BB962C8B-B14F-4D97-AF65-F5344CB8AC3E}">
        <p14:creationId xmlns:p14="http://schemas.microsoft.com/office/powerpoint/2010/main" val="11420661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F0FA98-2EE8-734A-95BB-A4637DCAD5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55A45B-F495-F641-AA7A-36292C3CC9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89227B26-65C5-5A4B-AAEC-70B3B5201C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50737061"/>
      </p:ext>
    </p:extLst>
  </p:cSld>
  <p:clrMap bg1="lt1" tx1="dk1" bg2="lt2" tx2="dk2" accent1="accent1" accent2="accent2" accent3="accent3" accent4="accent4" accent5="accent5" accent6="accent6" hlink="hlink" folHlink="folHlink"/>
  <p:sldLayoutIdLst>
    <p:sldLayoutId id="2147483673" r:id="rId1"/>
    <p:sldLayoutId id="2147483736" r:id="rId2"/>
    <p:sldLayoutId id="2147483689" r:id="rId3"/>
    <p:sldLayoutId id="2147483735" r:id="rId4"/>
    <p:sldLayoutId id="2147483684" r:id="rId5"/>
    <p:sldLayoutId id="2147483752" r:id="rId6"/>
    <p:sldLayoutId id="2147483737" r:id="rId7"/>
    <p:sldLayoutId id="2147483651" r:id="rId8"/>
    <p:sldLayoutId id="2147483738" r:id="rId9"/>
    <p:sldLayoutId id="2147483685" r:id="rId10"/>
    <p:sldLayoutId id="2147483674" r:id="rId11"/>
    <p:sldLayoutId id="2147483690" r:id="rId12"/>
    <p:sldLayoutId id="2147483694" r:id="rId13"/>
    <p:sldLayoutId id="2147483748" r:id="rId14"/>
    <p:sldLayoutId id="2147483693" r:id="rId15"/>
    <p:sldLayoutId id="2147483686" r:id="rId16"/>
    <p:sldLayoutId id="2147483703" r:id="rId17"/>
    <p:sldLayoutId id="2147483709" r:id="rId18"/>
    <p:sldLayoutId id="2147483710" r:id="rId19"/>
    <p:sldLayoutId id="2147483711" r:id="rId20"/>
    <p:sldLayoutId id="2147483712" r:id="rId21"/>
    <p:sldLayoutId id="2147483749" r:id="rId22"/>
    <p:sldLayoutId id="2147483751" r:id="rId23"/>
    <p:sldLayoutId id="2147483704" r:id="rId24"/>
    <p:sldLayoutId id="2147483702" r:id="rId25"/>
    <p:sldLayoutId id="2147483713" r:id="rId26"/>
    <p:sldLayoutId id="2147483714" r:id="rId27"/>
    <p:sldLayoutId id="2147483715" r:id="rId28"/>
    <p:sldLayoutId id="2147483695" r:id="rId29"/>
    <p:sldLayoutId id="2147483730" r:id="rId30"/>
    <p:sldLayoutId id="2147483698" r:id="rId31"/>
    <p:sldLayoutId id="2147483731" r:id="rId32"/>
    <p:sldLayoutId id="2147483699" r:id="rId33"/>
    <p:sldLayoutId id="2147483732" r:id="rId34"/>
    <p:sldLayoutId id="2147483739" r:id="rId35"/>
    <p:sldLayoutId id="2147483740" r:id="rId36"/>
    <p:sldLayoutId id="2147483700" r:id="rId37"/>
    <p:sldLayoutId id="2147483741" r:id="rId38"/>
    <p:sldLayoutId id="2147483742" r:id="rId39"/>
    <p:sldLayoutId id="2147483696" r:id="rId40"/>
    <p:sldLayoutId id="2147483743" r:id="rId41"/>
    <p:sldLayoutId id="2147483744" r:id="rId42"/>
    <p:sldLayoutId id="2147483745" r:id="rId43"/>
    <p:sldLayoutId id="2147483705" r:id="rId44"/>
    <p:sldLayoutId id="2147483746" r:id="rId45"/>
    <p:sldLayoutId id="2147483687" r:id="rId46"/>
    <p:sldLayoutId id="2147483719" r:id="rId47"/>
    <p:sldLayoutId id="2147483720" r:id="rId48"/>
    <p:sldLayoutId id="2147483718" r:id="rId49"/>
    <p:sldLayoutId id="2147483721" r:id="rId50"/>
    <p:sldLayoutId id="2147483716" r:id="rId51"/>
    <p:sldLayoutId id="2147483722" r:id="rId52"/>
    <p:sldLayoutId id="2147483723" r:id="rId53"/>
    <p:sldLayoutId id="2147483753" r:id="rId54"/>
    <p:sldLayoutId id="2147483754" r:id="rId55"/>
    <p:sldLayoutId id="2147483755" r:id="rId56"/>
    <p:sldLayoutId id="2147483756" r:id="rId57"/>
    <p:sldLayoutId id="2147483725" r:id="rId58"/>
    <p:sldLayoutId id="2147483726" r:id="rId59"/>
    <p:sldLayoutId id="2147483675" r:id="rId60"/>
    <p:sldLayoutId id="2147483677" r:id="rId61"/>
    <p:sldLayoutId id="2147483729" r:id="rId62"/>
    <p:sldLayoutId id="2147483747" r:id="rId63"/>
    <p:sldLayoutId id="2147483728" r:id="rId64"/>
  </p:sldLayoutIdLst>
  <p:txStyles>
    <p:titleStyle>
      <a:lvl1pPr algn="l" defTabSz="914400" rtl="0" eaLnBrk="1" latinLnBrk="0" hangingPunct="1">
        <a:lnSpc>
          <a:spcPct val="90000"/>
        </a:lnSpc>
        <a:spcBef>
          <a:spcPct val="0"/>
        </a:spcBef>
        <a:buNone/>
        <a:defRPr sz="4400" b="1" i="0" kern="1200" spc="-150">
          <a:solidFill>
            <a:schemeClr val="tx2"/>
          </a:solidFill>
          <a:latin typeface="+mj-lt"/>
          <a:ea typeface="+mj-ea"/>
          <a:cs typeface="Gill Sans" panose="020B0502020104020203" pitchFamily="34" charset="-79"/>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b="0" i="0" kern="1200">
          <a:solidFill>
            <a:schemeClr val="tx2"/>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2"/>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b="0" i="0" kern="1200">
          <a:solidFill>
            <a:schemeClr val="tx2"/>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a:solidFill>
            <a:schemeClr val="tx2"/>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8">
          <p15:clr>
            <a:srgbClr val="F26B43"/>
          </p15:clr>
        </p15:guide>
        <p15:guide id="2" orient="horz" pos="404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wired.it/lifestyle/salute/2019/05/29/burnout-sindrome-oms/"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60.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60.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60.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3.xml"/><Relationship Id="rId1" Type="http://schemas.openxmlformats.org/officeDocument/2006/relationships/slideLayout" Target="../slideLayouts/slideLayout60.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4.xml"/><Relationship Id="rId1" Type="http://schemas.openxmlformats.org/officeDocument/2006/relationships/slideLayout" Target="../slideLayouts/slideLayout60.xml"/><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5.xml"/><Relationship Id="rId1" Type="http://schemas.openxmlformats.org/officeDocument/2006/relationships/slideLayout" Target="../slideLayouts/slideLayout6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6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6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60.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36" name="Rectangle 1135">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8" name="Rectangle 1137">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0" name="Rectangle 1139">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2" name="Rectangle 1141">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3823991-6F5F-45D3-883F-8179BE10396D}"/>
              </a:ext>
            </a:extLst>
          </p:cNvPr>
          <p:cNvSpPr>
            <a:spLocks noGrp="1"/>
          </p:cNvSpPr>
          <p:nvPr>
            <p:ph type="title"/>
          </p:nvPr>
        </p:nvSpPr>
        <p:spPr>
          <a:xfrm>
            <a:off x="480860" y="1510748"/>
            <a:ext cx="6237992" cy="2844840"/>
          </a:xfrm>
          <a:prstGeom prst="rect">
            <a:avLst/>
          </a:prstGeom>
        </p:spPr>
        <p:txBody>
          <a:bodyPr vert="horz" lIns="91440" tIns="45720" rIns="91440" bIns="45720" rtlCol="0" anchor="b">
            <a:normAutofit fontScale="90000"/>
          </a:bodyPr>
          <a:lstStyle/>
          <a:p>
            <a:r>
              <a:rPr lang="en-US" sz="4000" kern="1200" dirty="0">
                <a:solidFill>
                  <a:srgbClr val="FFFFFF"/>
                </a:solidFill>
                <a:latin typeface="+mj-lt"/>
                <a:ea typeface="+mj-ea"/>
                <a:cs typeface="+mj-cs"/>
              </a:rPr>
              <a:t>AVOID BURN-OUT IN MINISTRY</a:t>
            </a:r>
            <a:br>
              <a:rPr lang="en-US" sz="2300" kern="1200" dirty="0">
                <a:solidFill>
                  <a:srgbClr val="FFFFFF"/>
                </a:solidFill>
                <a:latin typeface="+mj-lt"/>
                <a:ea typeface="+mj-ea"/>
                <a:cs typeface="+mj-cs"/>
              </a:rPr>
            </a:br>
            <a:br>
              <a:rPr lang="en-US" sz="2300" kern="1200" dirty="0">
                <a:solidFill>
                  <a:srgbClr val="FFFFFF"/>
                </a:solidFill>
                <a:latin typeface="+mj-lt"/>
                <a:ea typeface="+mj-ea"/>
                <a:cs typeface="+mj-cs"/>
              </a:rPr>
            </a:br>
            <a:r>
              <a:rPr lang="en-US" sz="3600" kern="1200" dirty="0">
                <a:solidFill>
                  <a:srgbClr val="FFFFFF"/>
                </a:solidFill>
                <a:latin typeface="+mj-lt"/>
                <a:ea typeface="+mj-ea"/>
                <a:cs typeface="+mj-cs"/>
              </a:rPr>
              <a:t>By: Nikki Hardin</a:t>
            </a:r>
            <a:br>
              <a:rPr lang="en-US" sz="3600" kern="1200" dirty="0">
                <a:solidFill>
                  <a:srgbClr val="FFFFFF"/>
                </a:solidFill>
                <a:latin typeface="+mj-lt"/>
                <a:ea typeface="+mj-ea"/>
                <a:cs typeface="+mj-cs"/>
              </a:rPr>
            </a:br>
            <a:br>
              <a:rPr lang="en-US" sz="3600" kern="1200" dirty="0">
                <a:solidFill>
                  <a:srgbClr val="FFFFFF"/>
                </a:solidFill>
                <a:latin typeface="+mj-lt"/>
                <a:ea typeface="+mj-ea"/>
                <a:cs typeface="+mj-cs"/>
              </a:rPr>
            </a:br>
            <a:r>
              <a:rPr lang="en-US" sz="3600" kern="1200" dirty="0">
                <a:solidFill>
                  <a:srgbClr val="FFFFFF"/>
                </a:solidFill>
                <a:latin typeface="+mj-lt"/>
                <a:ea typeface="+mj-ea"/>
                <a:cs typeface="+mj-cs"/>
              </a:rPr>
              <a:t>Change Influence Project – ELFH 442</a:t>
            </a:r>
            <a:br>
              <a:rPr lang="en-US" sz="3600" kern="1200" dirty="0">
                <a:solidFill>
                  <a:srgbClr val="FFFFFF"/>
                </a:solidFill>
                <a:latin typeface="+mj-lt"/>
                <a:ea typeface="+mj-ea"/>
                <a:cs typeface="+mj-cs"/>
              </a:rPr>
            </a:br>
            <a:r>
              <a:rPr lang="en-US" sz="3600" kern="1200" dirty="0">
                <a:solidFill>
                  <a:srgbClr val="FFFFFF"/>
                </a:solidFill>
                <a:latin typeface="+mj-lt"/>
                <a:ea typeface="+mj-ea"/>
                <a:cs typeface="+mj-cs"/>
              </a:rPr>
              <a:t>University of Louisville </a:t>
            </a:r>
          </a:p>
        </p:txBody>
      </p:sp>
      <p:sp>
        <p:nvSpPr>
          <p:cNvPr id="1144" name="Rectangle 1143">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6" name="Oval 1145">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person, striped&#10;&#10;Description automatically generated">
            <a:extLst>
              <a:ext uri="{FF2B5EF4-FFF2-40B4-BE49-F238E27FC236}">
                <a16:creationId xmlns:a16="http://schemas.microsoft.com/office/drawing/2014/main" id="{DFDE4B00-D522-0471-78B3-F3156F76082F}"/>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17000" r="26748" b="-2"/>
          <a:stretch/>
        </p:blipFill>
        <p:spPr>
          <a:xfrm>
            <a:off x="7461853" y="2108877"/>
            <a:ext cx="2654575" cy="2654533"/>
          </a:xfrm>
          <a:prstGeom prst="rect">
            <a:avLst/>
          </a:prstGeom>
        </p:spPr>
      </p:pic>
    </p:spTree>
    <p:extLst>
      <p:ext uri="{BB962C8B-B14F-4D97-AF65-F5344CB8AC3E}">
        <p14:creationId xmlns:p14="http://schemas.microsoft.com/office/powerpoint/2010/main" val="7959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kern="1200" dirty="0">
                <a:solidFill>
                  <a:srgbClr val="FFFFFF"/>
                </a:solidFill>
                <a:latin typeface="+mj-lt"/>
                <a:ea typeface="+mj-ea"/>
                <a:cs typeface="+mj-cs"/>
              </a:rPr>
              <a:t>FEEDBACK </a:t>
            </a:r>
          </a:p>
        </p:txBody>
      </p:sp>
      <p:graphicFrame>
        <p:nvGraphicFramePr>
          <p:cNvPr id="7" name="Diagram 6">
            <a:extLst>
              <a:ext uri="{FF2B5EF4-FFF2-40B4-BE49-F238E27FC236}">
                <a16:creationId xmlns:a16="http://schemas.microsoft.com/office/drawing/2014/main" id="{5555C25D-BBA7-1B5E-1EB3-D689A5B8AC1F}"/>
              </a:ext>
            </a:extLst>
          </p:cNvPr>
          <p:cNvGraphicFramePr/>
          <p:nvPr>
            <p:extLst>
              <p:ext uri="{D42A27DB-BD31-4B8C-83A1-F6EECF244321}">
                <p14:modId xmlns:p14="http://schemas.microsoft.com/office/powerpoint/2010/main" val="3615502505"/>
              </p:ext>
            </p:extLst>
          </p:nvPr>
        </p:nvGraphicFramePr>
        <p:xfrm>
          <a:off x="644056" y="2154477"/>
          <a:ext cx="11055253" cy="4150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967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kern="1200" dirty="0">
                <a:solidFill>
                  <a:srgbClr val="FFFFFF"/>
                </a:solidFill>
                <a:latin typeface="+mj-lt"/>
                <a:ea typeface="+mj-ea"/>
                <a:cs typeface="+mj-cs"/>
              </a:rPr>
              <a:t>INTERVENTION</a:t>
            </a:r>
          </a:p>
        </p:txBody>
      </p:sp>
      <p:graphicFrame>
        <p:nvGraphicFramePr>
          <p:cNvPr id="7" name="TextBox 4">
            <a:extLst>
              <a:ext uri="{FF2B5EF4-FFF2-40B4-BE49-F238E27FC236}">
                <a16:creationId xmlns:a16="http://schemas.microsoft.com/office/drawing/2014/main" id="{D307E177-152A-7CE8-5B25-8E1BFCF9EDAE}"/>
              </a:ext>
            </a:extLst>
          </p:cNvPr>
          <p:cNvGraphicFramePr/>
          <p:nvPr>
            <p:extLst>
              <p:ext uri="{D42A27DB-BD31-4B8C-83A1-F6EECF244321}">
                <p14:modId xmlns:p14="http://schemas.microsoft.com/office/powerpoint/2010/main" val="198910208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5807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6">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28">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a:solidFill>
                  <a:srgbClr val="FFFFFF"/>
                </a:solidFill>
                <a:latin typeface="+mj-lt"/>
                <a:ea typeface="+mj-ea"/>
                <a:cs typeface="+mj-cs"/>
              </a:rPr>
              <a:t>INTERVENTION: </a:t>
            </a:r>
            <a:br>
              <a:rPr lang="en-US" sz="4000" kern="1200" dirty="0">
                <a:solidFill>
                  <a:srgbClr val="FFFFFF"/>
                </a:solidFill>
                <a:latin typeface="+mj-lt"/>
                <a:ea typeface="+mj-ea"/>
                <a:cs typeface="+mj-cs"/>
              </a:rPr>
            </a:br>
            <a:r>
              <a:rPr lang="en-US" sz="4000" kern="1200" dirty="0">
                <a:solidFill>
                  <a:srgbClr val="FFFFFF"/>
                </a:solidFill>
                <a:latin typeface="+mj-lt"/>
                <a:ea typeface="+mj-ea"/>
                <a:cs typeface="+mj-cs"/>
              </a:rPr>
              <a:t>SPECIFIC RECOMMENDATIONS</a:t>
            </a:r>
          </a:p>
        </p:txBody>
      </p:sp>
      <p:graphicFrame>
        <p:nvGraphicFramePr>
          <p:cNvPr id="39" name="TextBox 4">
            <a:extLst>
              <a:ext uri="{FF2B5EF4-FFF2-40B4-BE49-F238E27FC236}">
                <a16:creationId xmlns:a16="http://schemas.microsoft.com/office/drawing/2014/main" id="{8E9F21E0-078B-C990-2DA6-2CD65700B89B}"/>
              </a:ext>
            </a:extLst>
          </p:cNvPr>
          <p:cNvGraphicFramePr/>
          <p:nvPr>
            <p:extLst>
              <p:ext uri="{D42A27DB-BD31-4B8C-83A1-F6EECF244321}">
                <p14:modId xmlns:p14="http://schemas.microsoft.com/office/powerpoint/2010/main" val="35114500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911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136397" y="162091"/>
            <a:ext cx="5915716" cy="1378978"/>
          </a:xfrm>
        </p:spPr>
        <p:txBody>
          <a:bodyPr vert="horz" lIns="91440" tIns="45720" rIns="91440" bIns="45720" rtlCol="0" anchor="b">
            <a:noAutofit/>
          </a:bodyPr>
          <a:lstStyle/>
          <a:p>
            <a:pPr algn="l"/>
            <a:r>
              <a:rPr lang="en-US" kern="1200" dirty="0">
                <a:solidFill>
                  <a:schemeClr val="tx1"/>
                </a:solidFill>
                <a:latin typeface="+mj-lt"/>
                <a:ea typeface="+mj-ea"/>
                <a:cs typeface="+mj-cs"/>
              </a:rPr>
              <a:t>EVALUATION AND EXIT </a:t>
            </a:r>
          </a:p>
        </p:txBody>
      </p:sp>
      <p:sp>
        <p:nvSpPr>
          <p:cNvPr id="5" name="TextBox 4">
            <a:extLst>
              <a:ext uri="{FF2B5EF4-FFF2-40B4-BE49-F238E27FC236}">
                <a16:creationId xmlns:a16="http://schemas.microsoft.com/office/drawing/2014/main" id="{457F6A3E-6A2D-FECB-220A-B7F30C06FC12}"/>
              </a:ext>
            </a:extLst>
          </p:cNvPr>
          <p:cNvSpPr txBox="1"/>
          <p:nvPr/>
        </p:nvSpPr>
        <p:spPr>
          <a:xfrm>
            <a:off x="1144923" y="2405894"/>
            <a:ext cx="5315189" cy="3535083"/>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sz="3200" dirty="0"/>
              <a:t>Schedule evaluation meeting</a:t>
            </a:r>
          </a:p>
          <a:p>
            <a:pPr marL="285750" indent="-228600">
              <a:lnSpc>
                <a:spcPct val="90000"/>
              </a:lnSpc>
              <a:spcAft>
                <a:spcPts val="600"/>
              </a:spcAft>
              <a:buFont typeface="Arial" panose="020B0604020202020204" pitchFamily="34" charset="0"/>
              <a:buChar char="•"/>
            </a:pPr>
            <a:r>
              <a:rPr lang="en-US" sz="3200" dirty="0"/>
              <a:t>Review data post intervention</a:t>
            </a:r>
          </a:p>
          <a:p>
            <a:pPr marL="285750" indent="-228600">
              <a:lnSpc>
                <a:spcPct val="90000"/>
              </a:lnSpc>
              <a:spcAft>
                <a:spcPts val="600"/>
              </a:spcAft>
              <a:buFont typeface="Arial" panose="020B0604020202020204" pitchFamily="34" charset="0"/>
              <a:buChar char="•"/>
            </a:pPr>
            <a:r>
              <a:rPr lang="en-US" sz="3200" dirty="0"/>
              <a:t>Consultant / Client feedback</a:t>
            </a:r>
          </a:p>
          <a:p>
            <a:pPr marL="285750" indent="-228600">
              <a:lnSpc>
                <a:spcPct val="90000"/>
              </a:lnSpc>
              <a:spcAft>
                <a:spcPts val="600"/>
              </a:spcAft>
              <a:buFont typeface="Arial" panose="020B0604020202020204" pitchFamily="34" charset="0"/>
              <a:buChar char="•"/>
            </a:pPr>
            <a:r>
              <a:rPr lang="en-US" sz="3200" dirty="0"/>
              <a:t>Post consultation </a:t>
            </a:r>
          </a:p>
          <a:p>
            <a:pPr marL="285750" indent="-228600">
              <a:lnSpc>
                <a:spcPct val="90000"/>
              </a:lnSpc>
              <a:spcAft>
                <a:spcPts val="600"/>
              </a:spcAft>
              <a:buFont typeface="Arial" panose="020B0604020202020204" pitchFamily="34" charset="0"/>
              <a:buChar char="•"/>
            </a:pPr>
            <a:endParaRPr lang="en-US" sz="2000" dirty="0"/>
          </a:p>
          <a:p>
            <a:pPr marL="285750" indent="-228600">
              <a:lnSpc>
                <a:spcPct val="90000"/>
              </a:lnSpc>
              <a:spcAft>
                <a:spcPts val="600"/>
              </a:spcAft>
              <a:buFont typeface="Arial" panose="020B0604020202020204" pitchFamily="34" charset="0"/>
              <a:buChar char="•"/>
            </a:pPr>
            <a:endParaRPr lang="en-US" sz="2000" dirty="0"/>
          </a:p>
        </p:txBody>
      </p:sp>
      <p:sp>
        <p:nvSpPr>
          <p:cNvPr id="6153" name="Rectangle 615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5" name="Rectangle 615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7" name="Rectangle 615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9" name="Rectangle 615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46" name="Picture 2" descr="See related image detail. Blog: The Best Performance Management Templates and Tools to Help You ...">
            <a:extLst>
              <a:ext uri="{FF2B5EF4-FFF2-40B4-BE49-F238E27FC236}">
                <a16:creationId xmlns:a16="http://schemas.microsoft.com/office/drawing/2014/main" id="{3BF10760-FD0B-7C54-1C35-AFA97D2CA26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75967" y="1880998"/>
            <a:ext cx="4170530" cy="3127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66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useBgFill="1">
        <p:nvSpPr>
          <p:cNvPr id="7217" name="Rectangle 720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136469" y="440767"/>
            <a:ext cx="10437221" cy="1638674"/>
          </a:xfrm>
        </p:spPr>
        <p:txBody>
          <a:bodyPr vert="horz" lIns="91440" tIns="45720" rIns="91440" bIns="45720" rtlCol="0" anchor="t">
            <a:normAutofit/>
          </a:bodyPr>
          <a:lstStyle/>
          <a:p>
            <a:pPr algn="l"/>
            <a:r>
              <a:rPr lang="en-US" dirty="0">
                <a:solidFill>
                  <a:schemeClr val="bg1"/>
                </a:solidFill>
                <a:cs typeface="+mj-cs"/>
              </a:rPr>
              <a:t>CONCLUSION  AND RECOMMENDATIONS</a:t>
            </a:r>
          </a:p>
        </p:txBody>
      </p:sp>
      <p:pic>
        <p:nvPicPr>
          <p:cNvPr id="7170" name="Picture 2" descr="Image result for teamwork">
            <a:extLst>
              <a:ext uri="{FF2B5EF4-FFF2-40B4-BE49-F238E27FC236}">
                <a16:creationId xmlns:a16="http://schemas.microsoft.com/office/drawing/2014/main" id="{A4DEFA85-9D6B-76B9-9541-66F966898D4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663" r="5450"/>
          <a:stretch/>
        </p:blipFill>
        <p:spPr bwMode="auto">
          <a:xfrm>
            <a:off x="875679" y="1579692"/>
            <a:ext cx="4743334" cy="3958959"/>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7218" name="Group 7206">
            <a:extLst>
              <a:ext uri="{FF2B5EF4-FFF2-40B4-BE49-F238E27FC236}">
                <a16:creationId xmlns:a16="http://schemas.microsoft.com/office/drawing/2014/main" id="{0EAC7AFE-68C0-41EB-A1C7-108E60D7C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7088" y="4795537"/>
            <a:ext cx="5260975" cy="1410656"/>
            <a:chOff x="827088" y="4795537"/>
            <a:chExt cx="5260975" cy="1410656"/>
          </a:xfrm>
        </p:grpSpPr>
        <p:sp>
          <p:nvSpPr>
            <p:cNvPr id="7208" name="Freeform: Shape 7207">
              <a:extLst>
                <a:ext uri="{FF2B5EF4-FFF2-40B4-BE49-F238E27FC236}">
                  <a16:creationId xmlns:a16="http://schemas.microsoft.com/office/drawing/2014/main" id="{127393A7-D6DA-410B-8699-AA56B57BF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19" name="Freeform: Shape 7208">
              <a:extLst>
                <a:ext uri="{FF2B5EF4-FFF2-40B4-BE49-F238E27FC236}">
                  <a16:creationId xmlns:a16="http://schemas.microsoft.com/office/drawing/2014/main" id="{8EC44C88-69E3-42EE-86E8-9B45F712B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7088" y="4795537"/>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4">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TextBox 4">
            <a:extLst>
              <a:ext uri="{FF2B5EF4-FFF2-40B4-BE49-F238E27FC236}">
                <a16:creationId xmlns:a16="http://schemas.microsoft.com/office/drawing/2014/main" id="{F57DF042-B93D-BE2F-15A3-1E49AD3BC57E}"/>
              </a:ext>
            </a:extLst>
          </p:cNvPr>
          <p:cNvSpPr txBox="1"/>
          <p:nvPr/>
        </p:nvSpPr>
        <p:spPr>
          <a:xfrm>
            <a:off x="6273144" y="1536159"/>
            <a:ext cx="5415273" cy="2531763"/>
          </a:xfrm>
          <a:prstGeom prst="rect">
            <a:avLst/>
          </a:prstGeom>
        </p:spPr>
        <p:txBody>
          <a:bodyPr vert="horz" lIns="91440" tIns="45720" rIns="91440" bIns="45720" rtlCol="0">
            <a:noAutofit/>
          </a:bodyPr>
          <a:lstStyle/>
          <a:p>
            <a:pPr marL="342900" indent="-342900">
              <a:lnSpc>
                <a:spcPct val="90000"/>
              </a:lnSpc>
              <a:spcAft>
                <a:spcPts val="600"/>
              </a:spcAft>
              <a:buFont typeface="Arial" panose="020B0604020202020204" pitchFamily="34" charset="0"/>
              <a:buChar char="•"/>
            </a:pPr>
            <a:endParaRPr lang="en-US" sz="2400" dirty="0">
              <a:solidFill>
                <a:schemeClr val="bg1">
                  <a:alpha val="80000"/>
                </a:schemeClr>
              </a:solidFill>
            </a:endParaRPr>
          </a:p>
        </p:txBody>
      </p:sp>
      <p:sp>
        <p:nvSpPr>
          <p:cNvPr id="3" name="TextBox 2">
            <a:extLst>
              <a:ext uri="{FF2B5EF4-FFF2-40B4-BE49-F238E27FC236}">
                <a16:creationId xmlns:a16="http://schemas.microsoft.com/office/drawing/2014/main" id="{16F6D17F-EB9D-C91A-F94C-9E0D8FC6C0A7}"/>
              </a:ext>
            </a:extLst>
          </p:cNvPr>
          <p:cNvSpPr txBox="1"/>
          <p:nvPr/>
        </p:nvSpPr>
        <p:spPr>
          <a:xfrm>
            <a:off x="6273144" y="1841863"/>
            <a:ext cx="5415273" cy="3570208"/>
          </a:xfrm>
          <a:prstGeom prst="rect">
            <a:avLst/>
          </a:prstGeom>
          <a:noFill/>
        </p:spPr>
        <p:txBody>
          <a:bodyPr wrap="square" rtlCol="0">
            <a:spAutoFit/>
          </a:bodyPr>
          <a:lstStyle/>
          <a:p>
            <a:r>
              <a:rPr lang="en-US" sz="2800" dirty="0">
                <a:solidFill>
                  <a:schemeClr val="bg1"/>
                </a:solidFill>
              </a:rPr>
              <a:t>KF Church can prevent leadership burnout by:</a:t>
            </a:r>
          </a:p>
          <a:p>
            <a:endParaRPr lang="en-US" sz="4000" dirty="0">
              <a:solidFill>
                <a:schemeClr val="bg1"/>
              </a:solidFill>
            </a:endParaRPr>
          </a:p>
          <a:p>
            <a:pPr marL="285750" indent="-285750">
              <a:buFont typeface="Arial" panose="020B0604020202020204" pitchFamily="34" charset="0"/>
              <a:buChar char="•"/>
            </a:pPr>
            <a:r>
              <a:rPr lang="en-US" sz="2800" dirty="0">
                <a:solidFill>
                  <a:schemeClr val="bg1"/>
                </a:solidFill>
              </a:rPr>
              <a:t>Establishing strong team</a:t>
            </a:r>
          </a:p>
          <a:p>
            <a:pPr marL="285750" indent="-285750">
              <a:buFont typeface="Arial" panose="020B0604020202020204" pitchFamily="34" charset="0"/>
              <a:buChar char="•"/>
            </a:pPr>
            <a:r>
              <a:rPr lang="en-US" sz="2800" dirty="0">
                <a:solidFill>
                  <a:schemeClr val="bg1"/>
                </a:solidFill>
              </a:rPr>
              <a:t>Delegation</a:t>
            </a:r>
          </a:p>
          <a:p>
            <a:pPr marL="285750" indent="-285750">
              <a:buFont typeface="Arial" panose="020B0604020202020204" pitchFamily="34" charset="0"/>
              <a:buChar char="•"/>
            </a:pPr>
            <a:r>
              <a:rPr lang="en-US" sz="2800" dirty="0">
                <a:solidFill>
                  <a:schemeClr val="bg1"/>
                </a:solidFill>
              </a:rPr>
              <a:t>Being inclusive</a:t>
            </a:r>
          </a:p>
          <a:p>
            <a:pPr marL="285750" indent="-285750">
              <a:buFont typeface="Arial" panose="020B0604020202020204" pitchFamily="34" charset="0"/>
              <a:buChar char="•"/>
            </a:pPr>
            <a:r>
              <a:rPr lang="en-US" sz="2800" dirty="0">
                <a:solidFill>
                  <a:schemeClr val="bg1"/>
                </a:solidFill>
              </a:rPr>
              <a:t>Showing appreciation </a:t>
            </a:r>
          </a:p>
          <a:p>
            <a:r>
              <a:rPr lang="en-US" dirty="0" err="1"/>
              <a:t>Fho</a:t>
            </a:r>
            <a:endParaRPr lang="en-US" dirty="0"/>
          </a:p>
        </p:txBody>
      </p:sp>
    </p:spTree>
    <p:extLst>
      <p:ext uri="{BB962C8B-B14F-4D97-AF65-F5344CB8AC3E}">
        <p14:creationId xmlns:p14="http://schemas.microsoft.com/office/powerpoint/2010/main" val="1162381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useBgFill="1">
        <p:nvSpPr>
          <p:cNvPr id="1024" name="Rectangle 7223">
            <a:extLst>
              <a:ext uri="{FF2B5EF4-FFF2-40B4-BE49-F238E27FC236}">
                <a16:creationId xmlns:a16="http://schemas.microsoft.com/office/drawing/2014/main" id="{92468898-5A6E-4D55-85EC-308E785EE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429768" y="411480"/>
            <a:ext cx="11201400" cy="1106424"/>
          </a:xfrm>
        </p:spPr>
        <p:txBody>
          <a:bodyPr vert="horz" lIns="91440" tIns="45720" rIns="91440" bIns="45720" rtlCol="0" anchor="ctr">
            <a:normAutofit/>
          </a:bodyPr>
          <a:lstStyle/>
          <a:p>
            <a:r>
              <a:rPr lang="en-US" sz="3600" kern="1200" dirty="0">
                <a:solidFill>
                  <a:schemeClr val="bg1"/>
                </a:solidFill>
                <a:latin typeface="+mj-lt"/>
                <a:ea typeface="+mj-ea"/>
                <a:cs typeface="+mj-cs"/>
              </a:rPr>
              <a:t>INSIGHTS ABOUT CHANGE AND INFLUENCE </a:t>
            </a:r>
          </a:p>
        </p:txBody>
      </p:sp>
      <p:sp>
        <p:nvSpPr>
          <p:cNvPr id="1025" name="Rectangle 7225">
            <a:extLst>
              <a:ext uri="{FF2B5EF4-FFF2-40B4-BE49-F238E27FC236}">
                <a16:creationId xmlns:a16="http://schemas.microsoft.com/office/drawing/2014/main" id="{3E23A947-2D45-4208-AE2B-64948C87A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9845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1026" name="Picture 2" descr="See related image detail. Influence Images and Stock Photos. 8,141 Influence photography and ...">
            <a:extLst>
              <a:ext uri="{FF2B5EF4-FFF2-40B4-BE49-F238E27FC236}">
                <a16:creationId xmlns:a16="http://schemas.microsoft.com/office/drawing/2014/main" id="{55D88706-5CE4-DD44-5EBB-981EABB6D9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1683"/>
          <a:stretch/>
        </p:blipFill>
        <p:spPr bwMode="auto">
          <a:xfrm>
            <a:off x="570752" y="1719072"/>
            <a:ext cx="5798339" cy="4258254"/>
          </a:xfrm>
          <a:prstGeom prst="rect">
            <a:avLst/>
          </a:prstGeom>
          <a:noFill/>
          <a:extLst>
            <a:ext uri="{909E8E84-426E-40DD-AFC4-6F175D3DCCD1}">
              <a14:hiddenFill xmlns:a14="http://schemas.microsoft.com/office/drawing/2010/main">
                <a:solidFill>
                  <a:srgbClr val="FFFFFF"/>
                </a:solidFill>
              </a14:hiddenFill>
            </a:ext>
          </a:extLst>
        </p:spPr>
      </p:pic>
      <p:sp useBgFill="1">
        <p:nvSpPr>
          <p:cNvPr id="1027" name="Rectangle 7227">
            <a:extLst>
              <a:ext uri="{FF2B5EF4-FFF2-40B4-BE49-F238E27FC236}">
                <a16:creationId xmlns:a16="http://schemas.microsoft.com/office/drawing/2014/main" id="{E5BBB0F9-6A59-4D02-A9C7-A2D651668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1721922"/>
            <a:ext cx="4218432" cy="4520560"/>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6F6D17F-EB9D-C91A-F94C-9E0D8FC6C0A7}"/>
              </a:ext>
            </a:extLst>
          </p:cNvPr>
          <p:cNvSpPr txBox="1"/>
          <p:nvPr/>
        </p:nvSpPr>
        <p:spPr>
          <a:xfrm>
            <a:off x="7406640" y="1721922"/>
            <a:ext cx="4355593" cy="4520560"/>
          </a:xfrm>
          <a:prstGeom prst="rect">
            <a:avLst/>
          </a:prstGeom>
        </p:spPr>
        <p:txBody>
          <a:bodyPr vert="horz" lIns="91440" tIns="45720" rIns="91440" bIns="45720" rtlCol="0" anchor="ctr">
            <a:normAutofit/>
          </a:bodyPr>
          <a:lstStyle/>
          <a:p>
            <a:pPr marL="457200" indent="-228600">
              <a:lnSpc>
                <a:spcPct val="90000"/>
              </a:lnSpc>
              <a:spcAft>
                <a:spcPts val="600"/>
              </a:spcAft>
              <a:buFont typeface="Arial" panose="020B0604020202020204" pitchFamily="34" charset="0"/>
              <a:buChar char="•"/>
            </a:pPr>
            <a:r>
              <a:rPr lang="en-US" sz="3200" dirty="0">
                <a:solidFill>
                  <a:schemeClr val="bg1"/>
                </a:solidFill>
              </a:rPr>
              <a:t>Influence is about attraction, not force</a:t>
            </a:r>
          </a:p>
          <a:p>
            <a:pPr marL="457200" indent="-228600">
              <a:lnSpc>
                <a:spcPct val="90000"/>
              </a:lnSpc>
              <a:spcAft>
                <a:spcPts val="600"/>
              </a:spcAft>
              <a:buFont typeface="Arial" panose="020B0604020202020204" pitchFamily="34" charset="0"/>
              <a:buChar char="•"/>
            </a:pPr>
            <a:r>
              <a:rPr lang="en-US" sz="3200" dirty="0">
                <a:solidFill>
                  <a:schemeClr val="bg1"/>
                </a:solidFill>
              </a:rPr>
              <a:t>Lead by example</a:t>
            </a:r>
          </a:p>
          <a:p>
            <a:pPr marL="457200" indent="-228600">
              <a:lnSpc>
                <a:spcPct val="90000"/>
              </a:lnSpc>
              <a:spcAft>
                <a:spcPts val="600"/>
              </a:spcAft>
              <a:buFont typeface="Arial" panose="020B0604020202020204" pitchFamily="34" charset="0"/>
              <a:buChar char="•"/>
            </a:pPr>
            <a:r>
              <a:rPr lang="en-US" sz="3200" dirty="0">
                <a:solidFill>
                  <a:schemeClr val="bg1"/>
                </a:solidFill>
              </a:rPr>
              <a:t>Collaboration is key</a:t>
            </a:r>
          </a:p>
          <a:p>
            <a:pPr marL="457200" indent="-228600">
              <a:lnSpc>
                <a:spcPct val="90000"/>
              </a:lnSpc>
              <a:spcAft>
                <a:spcPts val="600"/>
              </a:spcAft>
              <a:buFont typeface="Arial" panose="020B0604020202020204" pitchFamily="34" charset="0"/>
              <a:buChar char="•"/>
            </a:pPr>
            <a:r>
              <a:rPr lang="en-US" sz="3200" dirty="0">
                <a:solidFill>
                  <a:schemeClr val="bg1"/>
                </a:solidFill>
              </a:rPr>
              <a:t>Change takes time</a:t>
            </a:r>
          </a:p>
          <a:p>
            <a:pPr>
              <a:lnSpc>
                <a:spcPct val="90000"/>
              </a:lnSpc>
              <a:spcAft>
                <a:spcPts val="600"/>
              </a:spcAft>
            </a:pPr>
            <a:endParaRPr lang="en-US" dirty="0"/>
          </a:p>
        </p:txBody>
      </p:sp>
      <p:sp>
        <p:nvSpPr>
          <p:cNvPr id="5" name="TextBox 4">
            <a:extLst>
              <a:ext uri="{FF2B5EF4-FFF2-40B4-BE49-F238E27FC236}">
                <a16:creationId xmlns:a16="http://schemas.microsoft.com/office/drawing/2014/main" id="{F57DF042-B93D-BE2F-15A3-1E49AD3BC57E}"/>
              </a:ext>
            </a:extLst>
          </p:cNvPr>
          <p:cNvSpPr txBox="1"/>
          <p:nvPr/>
        </p:nvSpPr>
        <p:spPr>
          <a:xfrm>
            <a:off x="6273144" y="1536159"/>
            <a:ext cx="5415273" cy="2531763"/>
          </a:xfrm>
          <a:prstGeom prst="rect">
            <a:avLst/>
          </a:prstGeom>
        </p:spPr>
        <p:txBody>
          <a:bodyPr vert="horz" lIns="91440" tIns="45720" rIns="91440" bIns="45720" rtlCol="0">
            <a:noAutofit/>
          </a:bodyPr>
          <a:lstStyle/>
          <a:p>
            <a:pPr marL="342900" indent="-342900">
              <a:lnSpc>
                <a:spcPct val="90000"/>
              </a:lnSpc>
              <a:spcAft>
                <a:spcPts val="600"/>
              </a:spcAft>
              <a:buFont typeface="Arial" panose="020B0604020202020204" pitchFamily="34" charset="0"/>
              <a:buChar char="•"/>
            </a:pPr>
            <a:endParaRPr lang="en-US" sz="2400" dirty="0">
              <a:solidFill>
                <a:schemeClr val="bg1">
                  <a:alpha val="80000"/>
                </a:schemeClr>
              </a:solidFill>
            </a:endParaRPr>
          </a:p>
        </p:txBody>
      </p:sp>
    </p:spTree>
    <p:extLst>
      <p:ext uri="{BB962C8B-B14F-4D97-AF65-F5344CB8AC3E}">
        <p14:creationId xmlns:p14="http://schemas.microsoft.com/office/powerpoint/2010/main" val="287318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043631" y="809898"/>
            <a:ext cx="9942716" cy="1554480"/>
          </a:xfrm>
        </p:spPr>
        <p:txBody>
          <a:bodyPr vert="horz" lIns="91440" tIns="45720" rIns="91440" bIns="45720" rtlCol="0" anchor="ctr">
            <a:normAutofit/>
          </a:bodyPr>
          <a:lstStyle/>
          <a:p>
            <a:pPr algn="l"/>
            <a:r>
              <a:rPr lang="en-US" sz="4800" kern="1200">
                <a:solidFill>
                  <a:schemeClr val="tx1"/>
                </a:solidFill>
                <a:latin typeface="+mj-lt"/>
                <a:ea typeface="+mj-ea"/>
                <a:cs typeface="+mj-cs"/>
              </a:rPr>
              <a:t>REFERENCES </a:t>
            </a:r>
          </a:p>
        </p:txBody>
      </p:sp>
      <p:sp>
        <p:nvSpPr>
          <p:cNvPr id="5" name="TextBox 4">
            <a:extLst>
              <a:ext uri="{FF2B5EF4-FFF2-40B4-BE49-F238E27FC236}">
                <a16:creationId xmlns:a16="http://schemas.microsoft.com/office/drawing/2014/main" id="{6BC65087-FD21-BD9D-FD91-7A9FD1A712C5}"/>
              </a:ext>
            </a:extLst>
          </p:cNvPr>
          <p:cNvSpPr txBox="1"/>
          <p:nvPr/>
        </p:nvSpPr>
        <p:spPr>
          <a:xfrm>
            <a:off x="1068816" y="1866353"/>
            <a:ext cx="9941319" cy="3124658"/>
          </a:xfrm>
          <a:prstGeom prst="rect">
            <a:avLst/>
          </a:prstGeom>
        </p:spPr>
        <p:txBody>
          <a:bodyPr vert="horz" lIns="91440" tIns="45720" rIns="91440" bIns="45720" rtlCol="0" anchor="ctr">
            <a:normAutofit/>
          </a:bodyPr>
          <a:lstStyle/>
          <a:p>
            <a:pPr marL="0" marR="0" indent="-228600">
              <a:lnSpc>
                <a:spcPct val="90000"/>
              </a:lnSpc>
              <a:spcBef>
                <a:spcPts val="0"/>
              </a:spcBef>
              <a:spcAft>
                <a:spcPts val="600"/>
              </a:spcAft>
              <a:buFont typeface="Arial" panose="020B0604020202020204" pitchFamily="34" charset="0"/>
              <a:buChar char="•"/>
            </a:pPr>
            <a:r>
              <a:rPr lang="en-US" sz="2400" dirty="0">
                <a:effectLst/>
                <a:highlight>
                  <a:srgbClr val="FFFFFF"/>
                </a:highlight>
              </a:rPr>
              <a:t>Anderson, Donald L. (2017). Organization Development: </a:t>
            </a:r>
            <a:r>
              <a:rPr lang="en-US" sz="2400" i="1" dirty="0">
                <a:effectLst/>
                <a:highlight>
                  <a:srgbClr val="FFFFFF"/>
                </a:highlight>
              </a:rPr>
              <a:t>The Process of Leading Organizational Change</a:t>
            </a:r>
            <a:r>
              <a:rPr lang="en-US" sz="2400" dirty="0">
                <a:effectLst/>
                <a:highlight>
                  <a:srgbClr val="FFFFFF"/>
                </a:highlight>
              </a:rPr>
              <a:t>: Thousand Oaks, CA: SAGE Publications, Inc. </a:t>
            </a:r>
            <a:endParaRPr lang="en-US" sz="2400" dirty="0"/>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871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48" name="Rectangle 514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6657715" y="467271"/>
            <a:ext cx="4195674" cy="2052522"/>
          </a:xfrm>
        </p:spPr>
        <p:txBody>
          <a:bodyPr vert="horz" lIns="91440" tIns="45720" rIns="91440" bIns="45720" rtlCol="0" anchor="b">
            <a:normAutofit/>
          </a:bodyPr>
          <a:lstStyle/>
          <a:p>
            <a:pPr algn="l"/>
            <a:r>
              <a:rPr lang="en-US" sz="4300">
                <a:solidFill>
                  <a:schemeClr val="tx1"/>
                </a:solidFill>
                <a:cs typeface="+mj-cs"/>
              </a:rPr>
              <a:t>INTRODUCTION </a:t>
            </a:r>
          </a:p>
        </p:txBody>
      </p:sp>
      <p:sp>
        <p:nvSpPr>
          <p:cNvPr id="5150" name="Oval 514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How to Beat Burnout | My Private Professor">
            <a:extLst>
              <a:ext uri="{FF2B5EF4-FFF2-40B4-BE49-F238E27FC236}">
                <a16:creationId xmlns:a16="http://schemas.microsoft.com/office/drawing/2014/main" id="{9384AF6C-C27D-5460-2EFE-12753D26A1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451" r="16885" b="4"/>
          <a:stretch/>
        </p:blipFill>
        <p:spPr bwMode="auto">
          <a:xfrm>
            <a:off x="505418" y="554151"/>
            <a:ext cx="5742189" cy="5742189"/>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a:noFill/>
          <a:extLst>
            <a:ext uri="{909E8E84-426E-40DD-AFC4-6F175D3DCCD1}">
              <a14:hiddenFill xmlns:a14="http://schemas.microsoft.com/office/drawing/2010/main">
                <a:solidFill>
                  <a:srgbClr val="FFFFFF"/>
                </a:solidFill>
              </a14:hiddenFill>
            </a:ext>
          </a:extLst>
        </p:spPr>
      </p:pic>
      <p:sp>
        <p:nvSpPr>
          <p:cNvPr id="5152"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a:p>
        </p:txBody>
      </p:sp>
      <p:sp>
        <p:nvSpPr>
          <p:cNvPr id="5154"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a:p>
        </p:txBody>
      </p:sp>
      <p:sp>
        <p:nvSpPr>
          <p:cNvPr id="6" name="TextBox 5">
            <a:extLst>
              <a:ext uri="{FF2B5EF4-FFF2-40B4-BE49-F238E27FC236}">
                <a16:creationId xmlns:a16="http://schemas.microsoft.com/office/drawing/2014/main" id="{D41E59B9-A3A8-3A90-9574-5C85FBEFA99A}"/>
              </a:ext>
            </a:extLst>
          </p:cNvPr>
          <p:cNvSpPr txBox="1"/>
          <p:nvPr/>
        </p:nvSpPr>
        <p:spPr>
          <a:xfrm>
            <a:off x="6657715" y="2990818"/>
            <a:ext cx="4195673" cy="291387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3600" b="1" u="sng" dirty="0">
                <a:solidFill>
                  <a:schemeClr val="tx1">
                    <a:alpha val="80000"/>
                  </a:schemeClr>
                </a:solidFill>
              </a:rPr>
              <a:t>Objectives:</a:t>
            </a:r>
          </a:p>
          <a:p>
            <a:pPr marL="457200" indent="-228600">
              <a:lnSpc>
                <a:spcPct val="90000"/>
              </a:lnSpc>
              <a:spcAft>
                <a:spcPts val="600"/>
              </a:spcAft>
              <a:buFont typeface="Arial" panose="020B0604020202020204" pitchFamily="34" charset="0"/>
              <a:buChar char="•"/>
            </a:pPr>
            <a:r>
              <a:rPr lang="en-US" sz="3200" dirty="0">
                <a:solidFill>
                  <a:schemeClr val="tx1">
                    <a:alpha val="80000"/>
                  </a:schemeClr>
                </a:solidFill>
              </a:rPr>
              <a:t>Thrive in ministry role</a:t>
            </a:r>
          </a:p>
          <a:p>
            <a:pPr marL="457200" indent="-228600">
              <a:lnSpc>
                <a:spcPct val="90000"/>
              </a:lnSpc>
              <a:spcAft>
                <a:spcPts val="600"/>
              </a:spcAft>
              <a:buFont typeface="Arial" panose="020B0604020202020204" pitchFamily="34" charset="0"/>
              <a:buChar char="•"/>
            </a:pPr>
            <a:r>
              <a:rPr lang="en-US" sz="3200" dirty="0">
                <a:solidFill>
                  <a:schemeClr val="tx1">
                    <a:alpha val="80000"/>
                  </a:schemeClr>
                </a:solidFill>
              </a:rPr>
              <a:t>Prevent burnout</a:t>
            </a:r>
          </a:p>
          <a:p>
            <a:pPr marL="457200" indent="-228600">
              <a:lnSpc>
                <a:spcPct val="90000"/>
              </a:lnSpc>
              <a:spcAft>
                <a:spcPts val="600"/>
              </a:spcAft>
              <a:buFont typeface="Arial" panose="020B0604020202020204" pitchFamily="34" charset="0"/>
              <a:buChar char="•"/>
            </a:pPr>
            <a:r>
              <a:rPr lang="en-US" sz="3200" dirty="0">
                <a:solidFill>
                  <a:schemeClr val="tx1">
                    <a:alpha val="80000"/>
                  </a:schemeClr>
                </a:solidFill>
              </a:rPr>
              <a:t>Maintain passion</a:t>
            </a:r>
          </a:p>
          <a:p>
            <a:pPr indent="-228600">
              <a:lnSpc>
                <a:spcPct val="90000"/>
              </a:lnSpc>
              <a:spcAft>
                <a:spcPts val="600"/>
              </a:spcAft>
              <a:buFont typeface="Arial" panose="020B0604020202020204" pitchFamily="34" charset="0"/>
              <a:buChar char="•"/>
            </a:pPr>
            <a:endParaRPr lang="en-US" sz="2000" dirty="0">
              <a:solidFill>
                <a:schemeClr val="tx1">
                  <a:alpha val="80000"/>
                </a:schemeClr>
              </a:solidFill>
            </a:endParaRPr>
          </a:p>
        </p:txBody>
      </p:sp>
      <p:sp>
        <p:nvSpPr>
          <p:cNvPr id="5156"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a:p>
        </p:txBody>
      </p:sp>
      <p:cxnSp>
        <p:nvCxnSpPr>
          <p:cNvPr id="5158"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32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635000" y="640823"/>
            <a:ext cx="3418659" cy="5583148"/>
          </a:xfrm>
        </p:spPr>
        <p:txBody>
          <a:bodyPr vert="horz" lIns="91440" tIns="45720" rIns="91440" bIns="45720" rtlCol="0" anchor="ctr">
            <a:normAutofit/>
          </a:bodyPr>
          <a:lstStyle/>
          <a:p>
            <a:pPr algn="l"/>
            <a:r>
              <a:rPr lang="en-US" sz="4200" kern="1200">
                <a:solidFill>
                  <a:schemeClr val="tx1"/>
                </a:solidFill>
                <a:latin typeface="+mj-lt"/>
                <a:ea typeface="+mj-ea"/>
                <a:cs typeface="+mj-cs"/>
              </a:rPr>
              <a:t>STAGES OF THE CONSULTING PROCESS</a:t>
            </a:r>
          </a:p>
        </p:txBody>
      </p:sp>
      <p:sp>
        <p:nvSpPr>
          <p:cNvPr id="37"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a:extLst>
              <a:ext uri="{FF2B5EF4-FFF2-40B4-BE49-F238E27FC236}">
                <a16:creationId xmlns:a16="http://schemas.microsoft.com/office/drawing/2014/main" id="{CBF85073-D6CA-9FB6-EF9C-5C88609FBC2F}"/>
              </a:ext>
            </a:extLst>
          </p:cNvPr>
          <p:cNvGraphicFramePr/>
          <p:nvPr>
            <p:extLst>
              <p:ext uri="{D42A27DB-BD31-4B8C-83A1-F6EECF244321}">
                <p14:modId xmlns:p14="http://schemas.microsoft.com/office/powerpoint/2010/main" val="366780174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506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7E538518-5539-8D3E-D193-0DBC58D9D16A}"/>
              </a:ext>
            </a:extLst>
          </p:cNvPr>
          <p:cNvSpPr>
            <a:spLocks noGrp="1"/>
          </p:cNvSpPr>
          <p:nvPr>
            <p:ph type="body" sz="quarter" idx="12"/>
          </p:nvPr>
        </p:nvSpPr>
        <p:spPr>
          <a:xfrm>
            <a:off x="877607" y="2522527"/>
            <a:ext cx="4340785" cy="439490"/>
          </a:xfrm>
        </p:spPr>
        <p:txBody>
          <a:bodyPr>
            <a:noAutofit/>
          </a:bodyPr>
          <a:lstStyle/>
          <a:p>
            <a:endParaRPr lang="en-US" sz="2400" u="sng" dirty="0"/>
          </a:p>
          <a:p>
            <a:endParaRPr lang="en-US" sz="2400" u="sng" dirty="0"/>
          </a:p>
          <a:p>
            <a:endParaRPr lang="en-US" sz="2400" u="sng" dirty="0"/>
          </a:p>
        </p:txBody>
      </p:sp>
      <p:sp>
        <p:nvSpPr>
          <p:cNvPr id="11" name="Text Placeholder 10">
            <a:extLst>
              <a:ext uri="{FF2B5EF4-FFF2-40B4-BE49-F238E27FC236}">
                <a16:creationId xmlns:a16="http://schemas.microsoft.com/office/drawing/2014/main" id="{184C78F5-E69D-C238-1DCE-44E1B013B1CC}"/>
              </a:ext>
            </a:extLst>
          </p:cNvPr>
          <p:cNvSpPr>
            <a:spLocks noGrp="1"/>
          </p:cNvSpPr>
          <p:nvPr>
            <p:ph type="body" sz="quarter" idx="14"/>
          </p:nvPr>
        </p:nvSpPr>
        <p:spPr>
          <a:xfrm>
            <a:off x="7201285" y="1412616"/>
            <a:ext cx="4342629" cy="4543684"/>
          </a:xfrm>
        </p:spPr>
        <p:txBody>
          <a:bodyPr>
            <a:noAutofit/>
          </a:bodyPr>
          <a:lstStyle/>
          <a:p>
            <a:pPr rtl="0" fontAlgn="base">
              <a:spcBef>
                <a:spcPts val="0"/>
              </a:spcBef>
              <a:spcAft>
                <a:spcPts val="0"/>
              </a:spcAft>
              <a:buFont typeface="Arial" panose="020B0604020202020204" pitchFamily="34" charset="0"/>
              <a:buChar char="•"/>
            </a:pPr>
            <a:endParaRPr lang="en-US" sz="2400" dirty="0">
              <a:latin typeface="+mj-lt"/>
            </a:endParaRPr>
          </a:p>
          <a:p>
            <a:endParaRPr lang="en-US" sz="2400" u="sng" dirty="0"/>
          </a:p>
        </p:txBody>
      </p:sp>
      <p:sp>
        <p:nvSpPr>
          <p:cNvPr id="12" name="Text Placeholder 11">
            <a:extLst>
              <a:ext uri="{FF2B5EF4-FFF2-40B4-BE49-F238E27FC236}">
                <a16:creationId xmlns:a16="http://schemas.microsoft.com/office/drawing/2014/main" id="{544366D1-57F8-6B75-0277-52893AC45CD5}"/>
              </a:ext>
            </a:extLst>
          </p:cNvPr>
          <p:cNvSpPr>
            <a:spLocks noGrp="1"/>
          </p:cNvSpPr>
          <p:nvPr>
            <p:ph type="body" sz="quarter" idx="15"/>
          </p:nvPr>
        </p:nvSpPr>
        <p:spPr>
          <a:xfrm>
            <a:off x="876686" y="2735419"/>
            <a:ext cx="4847919" cy="3763972"/>
          </a:xfrm>
        </p:spPr>
        <p:txBody>
          <a:bodyPr>
            <a:normAutofit/>
          </a:bodyPr>
          <a:lstStyle/>
          <a:p>
            <a:pPr marL="0" indent="0">
              <a:buNone/>
            </a:pPr>
            <a:r>
              <a:rPr lang="en-US" sz="2800" b="0" i="0" u="none" strike="noStrike" dirty="0">
                <a:effectLst/>
                <a:latin typeface="+mj-lt"/>
              </a:rPr>
              <a:t>The Client: KF Church</a:t>
            </a:r>
          </a:p>
          <a:p>
            <a:pPr marL="0" indent="0">
              <a:buNone/>
            </a:pPr>
            <a:endParaRPr lang="en-US" sz="2800" dirty="0">
              <a:latin typeface="+mj-lt"/>
            </a:endParaRPr>
          </a:p>
          <a:p>
            <a:pPr marL="0" indent="0">
              <a:buNone/>
            </a:pPr>
            <a:r>
              <a:rPr lang="en-US" sz="2800" dirty="0">
                <a:latin typeface="+mj-lt"/>
              </a:rPr>
              <a:t>The Problem:</a:t>
            </a:r>
            <a:endParaRPr lang="en-US" sz="2800" b="0" i="0" u="none" strike="noStrike" dirty="0">
              <a:effectLst/>
              <a:latin typeface="+mj-lt"/>
            </a:endParaRPr>
          </a:p>
          <a:p>
            <a:r>
              <a:rPr lang="en-US" sz="2800" b="0" i="0" u="none" strike="noStrike" dirty="0">
                <a:effectLst/>
                <a:latin typeface="+mj-lt"/>
              </a:rPr>
              <a:t>Ministry leaders are experiencing burn out</a:t>
            </a:r>
          </a:p>
          <a:p>
            <a:r>
              <a:rPr lang="en-US" sz="2800" dirty="0">
                <a:latin typeface="+mj-lt"/>
              </a:rPr>
              <a:t>Volunteers lack engagement</a:t>
            </a:r>
            <a:endParaRPr lang="en-US" sz="2800" b="0" i="0" u="none" strike="noStrike" dirty="0">
              <a:effectLst/>
              <a:latin typeface="+mj-lt"/>
            </a:endParaRPr>
          </a:p>
          <a:p>
            <a:pPr marL="0" indent="0">
              <a:buNone/>
            </a:pPr>
            <a:endParaRPr lang="en-US" sz="2600" dirty="0">
              <a:latin typeface="Arial" panose="020B0604020202020204" pitchFamily="34" charset="0"/>
            </a:endParaRPr>
          </a:p>
          <a:p>
            <a:pPr marL="0" indent="0">
              <a:buNone/>
            </a:pPr>
            <a:endParaRPr lang="en-US" dirty="0"/>
          </a:p>
        </p:txBody>
      </p:sp>
      <p:sp>
        <p:nvSpPr>
          <p:cNvPr id="9" name="Title 8">
            <a:extLst>
              <a:ext uri="{FF2B5EF4-FFF2-40B4-BE49-F238E27FC236}">
                <a16:creationId xmlns:a16="http://schemas.microsoft.com/office/drawing/2014/main" id="{B5971E02-197F-E329-89CC-5969C578ACBE}"/>
              </a:ext>
            </a:extLst>
          </p:cNvPr>
          <p:cNvSpPr>
            <a:spLocks noGrp="1"/>
          </p:cNvSpPr>
          <p:nvPr>
            <p:ph type="title"/>
          </p:nvPr>
        </p:nvSpPr>
        <p:spPr>
          <a:xfrm>
            <a:off x="1767156" y="358610"/>
            <a:ext cx="9328934" cy="822240"/>
          </a:xfrm>
        </p:spPr>
        <p:txBody>
          <a:bodyPr>
            <a:normAutofit/>
          </a:bodyPr>
          <a:lstStyle/>
          <a:p>
            <a:r>
              <a:rPr lang="en-US" sz="4800" dirty="0"/>
              <a:t>ENTRY &amp; CONTRACTING</a:t>
            </a:r>
          </a:p>
        </p:txBody>
      </p:sp>
      <p:pic>
        <p:nvPicPr>
          <p:cNvPr id="14" name="Picture 8" descr="Fatigue and Safety in the Workplace">
            <a:extLst>
              <a:ext uri="{FF2B5EF4-FFF2-40B4-BE49-F238E27FC236}">
                <a16:creationId xmlns:a16="http://schemas.microsoft.com/office/drawing/2014/main" id="{98535529-9560-BEB5-3360-3C9F9D60B4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0862" y="2962016"/>
            <a:ext cx="5609222" cy="3537374"/>
          </a:xfrm>
          <a:prstGeom prst="rect">
            <a:avLst/>
          </a:prstGeom>
          <a:noFill/>
          <a:effectLst>
            <a:softEdge rad="2159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3659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7E538518-5539-8D3E-D193-0DBC58D9D16A}"/>
              </a:ext>
            </a:extLst>
          </p:cNvPr>
          <p:cNvSpPr>
            <a:spLocks noGrp="1"/>
          </p:cNvSpPr>
          <p:nvPr>
            <p:ph type="body" sz="quarter" idx="12"/>
          </p:nvPr>
        </p:nvSpPr>
        <p:spPr>
          <a:xfrm>
            <a:off x="877607" y="2522527"/>
            <a:ext cx="4340785" cy="439490"/>
          </a:xfrm>
        </p:spPr>
        <p:txBody>
          <a:bodyPr>
            <a:noAutofit/>
          </a:bodyPr>
          <a:lstStyle/>
          <a:p>
            <a:endParaRPr lang="en-US" sz="2400" u="sng" dirty="0"/>
          </a:p>
          <a:p>
            <a:endParaRPr lang="en-US" sz="2400" u="sng" dirty="0"/>
          </a:p>
          <a:p>
            <a:endParaRPr lang="en-US" sz="2400" u="sng" dirty="0"/>
          </a:p>
        </p:txBody>
      </p:sp>
      <p:sp>
        <p:nvSpPr>
          <p:cNvPr id="12" name="Text Placeholder 11">
            <a:extLst>
              <a:ext uri="{FF2B5EF4-FFF2-40B4-BE49-F238E27FC236}">
                <a16:creationId xmlns:a16="http://schemas.microsoft.com/office/drawing/2014/main" id="{544366D1-57F8-6B75-0277-52893AC45CD5}"/>
              </a:ext>
            </a:extLst>
          </p:cNvPr>
          <p:cNvSpPr>
            <a:spLocks noGrp="1"/>
          </p:cNvSpPr>
          <p:nvPr>
            <p:ph type="body" sz="quarter" idx="15"/>
          </p:nvPr>
        </p:nvSpPr>
        <p:spPr>
          <a:xfrm>
            <a:off x="876686" y="2735419"/>
            <a:ext cx="4847919" cy="3763972"/>
          </a:xfrm>
        </p:spPr>
        <p:txBody>
          <a:bodyPr>
            <a:normAutofit/>
          </a:bodyPr>
          <a:lstStyle/>
          <a:p>
            <a:pPr marL="0" indent="0">
              <a:buNone/>
            </a:pPr>
            <a:endParaRPr lang="en-US" sz="2600" dirty="0">
              <a:latin typeface="Arial" panose="020B0604020202020204" pitchFamily="34" charset="0"/>
            </a:endParaRPr>
          </a:p>
          <a:p>
            <a:pPr marL="0" indent="0">
              <a:buNone/>
            </a:pPr>
            <a:endParaRPr lang="en-US" dirty="0"/>
          </a:p>
        </p:txBody>
      </p:sp>
      <p:sp>
        <p:nvSpPr>
          <p:cNvPr id="9" name="Title 8">
            <a:extLst>
              <a:ext uri="{FF2B5EF4-FFF2-40B4-BE49-F238E27FC236}">
                <a16:creationId xmlns:a16="http://schemas.microsoft.com/office/drawing/2014/main" id="{B5971E02-197F-E329-89CC-5969C578ACBE}"/>
              </a:ext>
            </a:extLst>
          </p:cNvPr>
          <p:cNvSpPr>
            <a:spLocks noGrp="1"/>
          </p:cNvSpPr>
          <p:nvPr>
            <p:ph type="title"/>
          </p:nvPr>
        </p:nvSpPr>
        <p:spPr>
          <a:xfrm>
            <a:off x="1767156" y="358610"/>
            <a:ext cx="9328934" cy="822240"/>
          </a:xfrm>
        </p:spPr>
        <p:txBody>
          <a:bodyPr>
            <a:normAutofit/>
          </a:bodyPr>
          <a:lstStyle/>
          <a:p>
            <a:r>
              <a:rPr lang="en-US" sz="4800" dirty="0"/>
              <a:t>ENTRY &amp; CONTRACTING</a:t>
            </a:r>
          </a:p>
        </p:txBody>
      </p:sp>
      <p:sp>
        <p:nvSpPr>
          <p:cNvPr id="21" name="Text Placeholder 10">
            <a:extLst>
              <a:ext uri="{FF2B5EF4-FFF2-40B4-BE49-F238E27FC236}">
                <a16:creationId xmlns:a16="http://schemas.microsoft.com/office/drawing/2014/main" id="{277FD4C9-FCAD-6C3C-0AEA-702A34BD06C8}"/>
              </a:ext>
            </a:extLst>
          </p:cNvPr>
          <p:cNvSpPr txBox="1">
            <a:spLocks/>
          </p:cNvSpPr>
          <p:nvPr/>
        </p:nvSpPr>
        <p:spPr>
          <a:xfrm>
            <a:off x="381001" y="2522527"/>
            <a:ext cx="5549900" cy="4564073"/>
          </a:xfrm>
          <a:prstGeom prst="rect">
            <a:avLst/>
          </a:prstGeom>
        </p:spPr>
        <p:txBody>
          <a:bodyPr vert="horz" lIns="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lang="en-US" sz="1600" b="1" i="0" kern="1200" dirty="0">
                <a:solidFill>
                  <a:schemeClr val="bg1"/>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2"/>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b="0" i="0" kern="1200">
                <a:solidFill>
                  <a:schemeClr val="tx2"/>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a:solidFill>
                  <a:schemeClr val="tx2"/>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spcBef>
                <a:spcPts val="0"/>
              </a:spcBef>
            </a:pPr>
            <a:r>
              <a:rPr lang="en-US" sz="2400" dirty="0"/>
              <a:t>The Goals:</a:t>
            </a:r>
            <a:endParaRPr lang="en-US" sz="2400" u="sng" dirty="0"/>
          </a:p>
          <a:p>
            <a:pPr marL="342900" indent="-342900" fontAlgn="base">
              <a:spcBef>
                <a:spcPts val="0"/>
              </a:spcBef>
              <a:buFont typeface="Arial" panose="020B0604020202020204" pitchFamily="34" charset="0"/>
              <a:buChar char="•"/>
            </a:pPr>
            <a:r>
              <a:rPr lang="en-US" sz="2400" dirty="0"/>
              <a:t>P</a:t>
            </a:r>
            <a:r>
              <a:rPr lang="en-US" sz="2400" b="0" dirty="0"/>
              <a:t>revent ministry leaders from experiencing burn out </a:t>
            </a:r>
          </a:p>
          <a:p>
            <a:pPr marL="342900" indent="-342900" fontAlgn="base">
              <a:spcBef>
                <a:spcPts val="0"/>
              </a:spcBef>
              <a:buFont typeface="Arial" panose="020B0604020202020204" pitchFamily="34" charset="0"/>
              <a:buChar char="•"/>
            </a:pPr>
            <a:r>
              <a:rPr lang="en-US" sz="2400" b="0" dirty="0"/>
              <a:t>Retain the passion in leaders </a:t>
            </a:r>
          </a:p>
          <a:p>
            <a:pPr marL="342900" indent="-342900" fontAlgn="base">
              <a:spcBef>
                <a:spcPts val="0"/>
              </a:spcBef>
              <a:buFont typeface="Arial" panose="020B0604020202020204" pitchFamily="34" charset="0"/>
              <a:buChar char="•"/>
            </a:pPr>
            <a:r>
              <a:rPr lang="en-US" sz="2400" b="0" dirty="0"/>
              <a:t>Create healthy functioning ministries and leaders </a:t>
            </a:r>
          </a:p>
          <a:p>
            <a:pPr marL="342900" indent="-342900" fontAlgn="base">
              <a:spcBef>
                <a:spcPts val="0"/>
              </a:spcBef>
              <a:buFont typeface="Arial" panose="020B0604020202020204" pitchFamily="34" charset="0"/>
              <a:buChar char="•"/>
            </a:pPr>
            <a:endParaRPr lang="en-US" sz="2400" b="0" dirty="0"/>
          </a:p>
          <a:p>
            <a:pPr fontAlgn="base">
              <a:spcBef>
                <a:spcPts val="0"/>
              </a:spcBef>
            </a:pPr>
            <a:r>
              <a:rPr lang="en-US" sz="2400" dirty="0"/>
              <a:t>The Agreement:</a:t>
            </a:r>
          </a:p>
          <a:p>
            <a:pPr marL="342900" indent="-342900" fontAlgn="base">
              <a:spcBef>
                <a:spcPts val="0"/>
              </a:spcBef>
              <a:buFont typeface="Arial" panose="020B0604020202020204" pitchFamily="34" charset="0"/>
              <a:buChar char="•"/>
            </a:pPr>
            <a:r>
              <a:rPr lang="en-US" sz="2400" b="0" dirty="0"/>
              <a:t>Four weeks</a:t>
            </a:r>
          </a:p>
          <a:p>
            <a:pPr marL="342900" indent="-342900" fontAlgn="base">
              <a:spcBef>
                <a:spcPts val="0"/>
              </a:spcBef>
              <a:buFont typeface="Arial" panose="020B0604020202020204" pitchFamily="34" charset="0"/>
              <a:buChar char="•"/>
            </a:pPr>
            <a:r>
              <a:rPr lang="en-US" sz="2400" b="0" dirty="0"/>
              <a:t>Pro bono</a:t>
            </a:r>
          </a:p>
          <a:p>
            <a:pPr marL="342900" indent="-342900" fontAlgn="base">
              <a:spcBef>
                <a:spcPts val="0"/>
              </a:spcBef>
              <a:buFont typeface="Arial" panose="020B0604020202020204" pitchFamily="34" charset="0"/>
              <a:buChar char="•"/>
            </a:pPr>
            <a:r>
              <a:rPr lang="en-US" sz="2400" b="0" dirty="0"/>
              <a:t>Consulting process</a:t>
            </a:r>
          </a:p>
          <a:p>
            <a:pPr fontAlgn="base">
              <a:spcBef>
                <a:spcPts val="0"/>
              </a:spcBef>
              <a:buFont typeface="Arial" panose="020B0604020202020204" pitchFamily="34" charset="0"/>
              <a:buChar char="•"/>
            </a:pPr>
            <a:endParaRPr lang="en-US" sz="2400" dirty="0"/>
          </a:p>
          <a:p>
            <a:endParaRPr lang="en-US" sz="2400" u="sng" dirty="0"/>
          </a:p>
        </p:txBody>
      </p:sp>
      <p:pic>
        <p:nvPicPr>
          <p:cNvPr id="3076" name="Picture 4" descr="Contract Lawyers - Legal Jack">
            <a:extLst>
              <a:ext uri="{FF2B5EF4-FFF2-40B4-BE49-F238E27FC236}">
                <a16:creationId xmlns:a16="http://schemas.microsoft.com/office/drawing/2014/main" id="{EAB0BFF4-4A3B-2006-1037-6C17C294C4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6587" y="2928204"/>
            <a:ext cx="5282814" cy="3320963"/>
          </a:xfrm>
          <a:prstGeom prst="rect">
            <a:avLst/>
          </a:prstGeom>
          <a:noFill/>
          <a:effectLst>
            <a:softEdge rad="2413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24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800" kern="1200" dirty="0">
                <a:solidFill>
                  <a:srgbClr val="FFFFFF"/>
                </a:solidFill>
                <a:latin typeface="+mj-lt"/>
                <a:ea typeface="+mj-ea"/>
                <a:cs typeface="+mj-cs"/>
              </a:rPr>
              <a:t>DATA GATHERING  </a:t>
            </a:r>
          </a:p>
        </p:txBody>
      </p:sp>
      <p:graphicFrame>
        <p:nvGraphicFramePr>
          <p:cNvPr id="8" name="TextBox 4">
            <a:extLst>
              <a:ext uri="{FF2B5EF4-FFF2-40B4-BE49-F238E27FC236}">
                <a16:creationId xmlns:a16="http://schemas.microsoft.com/office/drawing/2014/main" id="{DCB2FEBF-EECC-E9B2-68DD-DE24E0E17B4C}"/>
              </a:ext>
            </a:extLst>
          </p:cNvPr>
          <p:cNvGraphicFramePr/>
          <p:nvPr>
            <p:extLst>
              <p:ext uri="{D42A27DB-BD31-4B8C-83A1-F6EECF244321}">
                <p14:modId xmlns:p14="http://schemas.microsoft.com/office/powerpoint/2010/main" val="12292341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213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1043631" y="809898"/>
            <a:ext cx="10173010" cy="1554480"/>
          </a:xfrm>
        </p:spPr>
        <p:txBody>
          <a:bodyPr vert="horz" lIns="91440" tIns="45720" rIns="91440" bIns="45720" rtlCol="0" anchor="ctr">
            <a:normAutofit/>
          </a:bodyPr>
          <a:lstStyle/>
          <a:p>
            <a:pPr algn="l"/>
            <a:r>
              <a:rPr lang="en-US" sz="4800" kern="1200" dirty="0">
                <a:solidFill>
                  <a:schemeClr val="tx1"/>
                </a:solidFill>
                <a:latin typeface="+mj-lt"/>
                <a:ea typeface="+mj-ea"/>
                <a:cs typeface="+mj-cs"/>
              </a:rPr>
              <a:t>DATA GATHERING: Methods Used</a:t>
            </a:r>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8" name="TextBox 5">
            <a:extLst>
              <a:ext uri="{FF2B5EF4-FFF2-40B4-BE49-F238E27FC236}">
                <a16:creationId xmlns:a16="http://schemas.microsoft.com/office/drawing/2014/main" id="{3DE5C8E8-E8E2-7E35-EE98-FD2BF18E0124}"/>
              </a:ext>
            </a:extLst>
          </p:cNvPr>
          <p:cNvGraphicFramePr/>
          <p:nvPr>
            <p:extLst>
              <p:ext uri="{D42A27DB-BD31-4B8C-83A1-F6EECF244321}">
                <p14:modId xmlns:p14="http://schemas.microsoft.com/office/powerpoint/2010/main" val="1966879862"/>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45298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itle 23">
            <a:extLst>
              <a:ext uri="{FF2B5EF4-FFF2-40B4-BE49-F238E27FC236}">
                <a16:creationId xmlns:a16="http://schemas.microsoft.com/office/drawing/2014/main" id="{059F77C2-8A48-F337-0D32-7462EB21D0FD}"/>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dirty="0">
                <a:solidFill>
                  <a:srgbClr val="FFFFFF"/>
                </a:solidFill>
                <a:latin typeface="+mj-lt"/>
                <a:ea typeface="+mj-ea"/>
                <a:cs typeface="+mj-cs"/>
              </a:rPr>
              <a:t>DATA GATHERING RESULTS:  </a:t>
            </a:r>
            <a:br>
              <a:rPr lang="en-US" sz="4000" kern="1200" dirty="0">
                <a:solidFill>
                  <a:srgbClr val="FFFFFF"/>
                </a:solidFill>
                <a:latin typeface="+mj-lt"/>
                <a:ea typeface="+mj-ea"/>
                <a:cs typeface="+mj-cs"/>
              </a:rPr>
            </a:br>
            <a:r>
              <a:rPr lang="en-US" sz="3600" kern="1200" dirty="0">
                <a:solidFill>
                  <a:srgbClr val="FFFFFF"/>
                </a:solidFill>
                <a:latin typeface="+mj-lt"/>
                <a:ea typeface="+mj-ea"/>
                <a:cs typeface="+mj-cs"/>
              </a:rPr>
              <a:t>What’s the problem? </a:t>
            </a:r>
          </a:p>
        </p:txBody>
      </p:sp>
      <p:graphicFrame>
        <p:nvGraphicFramePr>
          <p:cNvPr id="39" name="TextBox 26">
            <a:extLst>
              <a:ext uri="{FF2B5EF4-FFF2-40B4-BE49-F238E27FC236}">
                <a16:creationId xmlns:a16="http://schemas.microsoft.com/office/drawing/2014/main" id="{843ABCA5-7AFA-986D-79F8-FA2DAF47C1D6}"/>
              </a:ext>
            </a:extLst>
          </p:cNvPr>
          <p:cNvGraphicFramePr/>
          <p:nvPr>
            <p:extLst>
              <p:ext uri="{D42A27DB-BD31-4B8C-83A1-F6EECF244321}">
                <p14:modId xmlns:p14="http://schemas.microsoft.com/office/powerpoint/2010/main" val="48436397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3374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691EA3-AAB0-F595-0042-F7BA156342E6}"/>
              </a:ext>
            </a:extLst>
          </p:cNvPr>
          <p:cNvSpPr>
            <a:spLocks noGrp="1"/>
          </p:cNvSpPr>
          <p:nvPr>
            <p:ph type="title"/>
          </p:nvPr>
        </p:nvSpPr>
        <p:spPr>
          <a:xfrm>
            <a:off x="838200" y="365125"/>
            <a:ext cx="10515600" cy="1325563"/>
          </a:xfrm>
        </p:spPr>
        <p:txBody>
          <a:bodyPr vert="horz" lIns="91440" tIns="45720" rIns="91440" bIns="45720" rtlCol="0" anchor="ctr">
            <a:normAutofit fontScale="90000"/>
          </a:bodyPr>
          <a:lstStyle/>
          <a:p>
            <a:r>
              <a:rPr lang="en-US" sz="5400" dirty="0">
                <a:solidFill>
                  <a:schemeClr val="bg1"/>
                </a:solidFill>
                <a:cs typeface="+mj-cs"/>
              </a:rPr>
              <a:t>DIAGNOSIS: </a:t>
            </a:r>
            <a:br>
              <a:rPr lang="en-US" sz="5400" dirty="0">
                <a:solidFill>
                  <a:schemeClr val="bg1"/>
                </a:solidFill>
                <a:cs typeface="+mj-cs"/>
              </a:rPr>
            </a:br>
            <a:r>
              <a:rPr lang="en-US" sz="5400" dirty="0">
                <a:solidFill>
                  <a:schemeClr val="bg1"/>
                </a:solidFill>
                <a:cs typeface="+mj-cs"/>
              </a:rPr>
              <a:t>What Issue to Present?</a:t>
            </a:r>
          </a:p>
        </p:txBody>
      </p:sp>
      <p:sp>
        <p:nvSpPr>
          <p:cNvPr id="29"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a:extLst>
              <a:ext uri="{FF2B5EF4-FFF2-40B4-BE49-F238E27FC236}">
                <a16:creationId xmlns:a16="http://schemas.microsoft.com/office/drawing/2014/main" id="{DEC9F5CD-E739-36AB-192F-5D665ACACFDD}"/>
              </a:ext>
            </a:extLst>
          </p:cNvPr>
          <p:cNvGraphicFramePr/>
          <p:nvPr>
            <p:extLst>
              <p:ext uri="{D42A27DB-BD31-4B8C-83A1-F6EECF244321}">
                <p14:modId xmlns:p14="http://schemas.microsoft.com/office/powerpoint/2010/main" val="103036073"/>
              </p:ext>
            </p:extLst>
          </p:nvPr>
        </p:nvGraphicFramePr>
        <p:xfrm>
          <a:off x="914398" y="2275550"/>
          <a:ext cx="10439401" cy="39057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7270610"/>
      </p:ext>
    </p:extLst>
  </p:cSld>
  <p:clrMapOvr>
    <a:masterClrMapping/>
  </p:clrMapOvr>
</p:sld>
</file>

<file path=ppt/theme/theme1.xml><?xml version="1.0" encoding="utf-8"?>
<a:theme xmlns:a="http://schemas.openxmlformats.org/drawingml/2006/main" name="Office Theme">
  <a:themeElements>
    <a:clrScheme name="Custom 26">
      <a:dk1>
        <a:srgbClr val="3F3F3F"/>
      </a:dk1>
      <a:lt1>
        <a:srgbClr val="FFFFFF"/>
      </a:lt1>
      <a:dk2>
        <a:srgbClr val="000000"/>
      </a:dk2>
      <a:lt2>
        <a:srgbClr val="A5A5A5"/>
      </a:lt2>
      <a:accent1>
        <a:srgbClr val="954F72"/>
      </a:accent1>
      <a:accent2>
        <a:srgbClr val="0F3955"/>
      </a:accent2>
      <a:accent3>
        <a:srgbClr val="BBC3CD"/>
      </a:accent3>
      <a:accent4>
        <a:srgbClr val="484848"/>
      </a:accent4>
      <a:accent5>
        <a:srgbClr val="1F1F26"/>
      </a:accent5>
      <a:accent6>
        <a:srgbClr val="F2CAA2"/>
      </a:accent6>
      <a:hlink>
        <a:srgbClr val="00194C"/>
      </a:hlink>
      <a:folHlink>
        <a:srgbClr val="954F72"/>
      </a:folHlink>
    </a:clrScheme>
    <a:fontScheme name="MSFT template">
      <a:majorFont>
        <a:latin typeface="Corbel"/>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ICK TO ADD TITLE" id="{634D9E51-4949-4732-B929-C29E3E42414E}" vid="{5842DBD6-7D6C-4C1A-8AA9-69FB39037E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20676</TotalTime>
  <Words>3292</Words>
  <Application>Microsoft Office PowerPoint</Application>
  <PresentationFormat>Widescreen</PresentationFormat>
  <Paragraphs>218</Paragraphs>
  <Slides>16</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Calibri Light</vt:lpstr>
      <vt:lpstr>Constantia</vt:lpstr>
      <vt:lpstr>Corbel</vt:lpstr>
      <vt:lpstr>Google Sans</vt:lpstr>
      <vt:lpstr>Helvetica Light</vt:lpstr>
      <vt:lpstr>Raleway</vt:lpstr>
      <vt:lpstr>Roboto</vt:lpstr>
      <vt:lpstr>Office Theme</vt:lpstr>
      <vt:lpstr>AVOID BURN-OUT IN MINISTRY  By: Nikki Hardin  Change Influence Project – ELFH 442 University of Louisville </vt:lpstr>
      <vt:lpstr>INTRODUCTION </vt:lpstr>
      <vt:lpstr>STAGES OF THE CONSULTING PROCESS</vt:lpstr>
      <vt:lpstr>ENTRY &amp; CONTRACTING</vt:lpstr>
      <vt:lpstr>ENTRY &amp; CONTRACTING</vt:lpstr>
      <vt:lpstr>DATA GATHERING  </vt:lpstr>
      <vt:lpstr>DATA GATHERING: Methods Used</vt:lpstr>
      <vt:lpstr>DATA GATHERING RESULTS:   What’s the problem? </vt:lpstr>
      <vt:lpstr>DIAGNOSIS:  What Issue to Present?</vt:lpstr>
      <vt:lpstr>FEEDBACK </vt:lpstr>
      <vt:lpstr>INTERVENTION</vt:lpstr>
      <vt:lpstr>INTERVENTION:  SPECIFIC RECOMMENDATIONS</vt:lpstr>
      <vt:lpstr>EVALUATION AND EXIT </vt:lpstr>
      <vt:lpstr>CONCLUSION  AND RECOMMENDATIONS</vt:lpstr>
      <vt:lpstr>INSIGHTS ABOUT CHANGE AND INFLUENCE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INFLUENCE PROJECT  By: Nikki Hardin </dc:title>
  <dc:creator>Hardin, Nikki</dc:creator>
  <cp:lastModifiedBy>Hardin, Nikki</cp:lastModifiedBy>
  <cp:revision>12</cp:revision>
  <dcterms:created xsi:type="dcterms:W3CDTF">2024-04-08T19:39:06Z</dcterms:created>
  <dcterms:modified xsi:type="dcterms:W3CDTF">2024-04-26T14:17:50Z</dcterms:modified>
</cp:coreProperties>
</file>