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14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3" r:id="rId30"/>
    <p:sldId id="344" r:id="rId31"/>
    <p:sldId id="345" r:id="rId32"/>
    <p:sldId id="346" r:id="rId33"/>
    <p:sldId id="342" r:id="rId34"/>
    <p:sldId id="347" r:id="rId35"/>
    <p:sldId id="348" r:id="rId36"/>
    <p:sldId id="31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7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99626-6814-42EC-8683-A6F0AD42203D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578C4-7826-44ED-B7E0-F3C218897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89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5A41-2B9A-4566-976E-5361450303F0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C31D-CB39-4D21-8AFE-162FA8DA1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68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5A41-2B9A-4566-976E-5361450303F0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C31D-CB39-4D21-8AFE-162FA8DA1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15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5A41-2B9A-4566-976E-5361450303F0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C31D-CB39-4D21-8AFE-162FA8DA1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8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5A41-2B9A-4566-976E-5361450303F0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C31D-CB39-4D21-8AFE-162FA8DA1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4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5A41-2B9A-4566-976E-5361450303F0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C31D-CB39-4D21-8AFE-162FA8DA1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17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5A41-2B9A-4566-976E-5361450303F0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C31D-CB39-4D21-8AFE-162FA8DA1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3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5A41-2B9A-4566-976E-5361450303F0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C31D-CB39-4D21-8AFE-162FA8DA1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5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5A41-2B9A-4566-976E-5361450303F0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C31D-CB39-4D21-8AFE-162FA8DA1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5A41-2B9A-4566-976E-5361450303F0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C31D-CB39-4D21-8AFE-162FA8DA1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26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5A41-2B9A-4566-976E-5361450303F0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C31D-CB39-4D21-8AFE-162FA8DA1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21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5A41-2B9A-4566-976E-5361450303F0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C31D-CB39-4D21-8AFE-162FA8DA1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5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5A41-2B9A-4566-976E-5361450303F0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7C31D-CB39-4D21-8AFE-162FA8DA1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5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7911" y="3442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CIAT CIS101A</a:t>
            </a:r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84250" y="1231900"/>
            <a:ext cx="10515600" cy="1206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Week 4 - Class 2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Networking -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Continued</a:t>
            </a:r>
          </a:p>
        </p:txBody>
      </p:sp>
      <p:pic>
        <p:nvPicPr>
          <p:cNvPr id="1028" name="Picture 4" descr="Image result for networ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4875" y="508000"/>
            <a:ext cx="4746625" cy="2606754"/>
          </a:xfrm>
          <a:prstGeom prst="rect">
            <a:avLst/>
          </a:prstGeom>
          <a:noFill/>
        </p:spPr>
      </p:pic>
      <p:pic>
        <p:nvPicPr>
          <p:cNvPr id="1030" name="Picture 6" descr="Image result for network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1174" y="4456112"/>
            <a:ext cx="3578633" cy="1893888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199" y="2806700"/>
            <a:ext cx="7790829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2511" y="1918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CIAT CIS101A</a:t>
            </a: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338" y="1039813"/>
            <a:ext cx="10567333" cy="463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2511" y="1918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CIAT CIS101A</a:t>
            </a: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1238" y="71438"/>
            <a:ext cx="7629525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2511" y="1918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CIAT CIS101A</a:t>
            </a:r>
            <a:endParaRPr 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4" y="796925"/>
            <a:ext cx="9261475" cy="573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2511" y="1918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CIAT CIS101A</a:t>
            </a:r>
            <a:endParaRPr lang="en-US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24" y="773113"/>
            <a:ext cx="10189121" cy="50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2511" y="1918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CIAT CIS101A</a:t>
            </a:r>
            <a:endParaRPr lang="en-US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b="56402"/>
          <a:stretch>
            <a:fillRect/>
          </a:stretch>
        </p:blipFill>
        <p:spPr bwMode="auto">
          <a:xfrm>
            <a:off x="915988" y="1619250"/>
            <a:ext cx="10074677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2511" y="1918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CIAT CIS101A</a:t>
            </a:r>
            <a:endParaRPr lang="en-US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t="44923"/>
          <a:stretch>
            <a:fillRect/>
          </a:stretch>
        </p:blipFill>
        <p:spPr bwMode="auto">
          <a:xfrm>
            <a:off x="992188" y="1447800"/>
            <a:ext cx="10387404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2511" y="1918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CIAT CIS101A</a:t>
            </a:r>
            <a:endParaRPr lang="en-US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8" y="1909763"/>
            <a:ext cx="10776280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2511" y="1918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CIAT CIS101A</a:t>
            </a:r>
            <a:endParaRPr lang="en-US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8738" y="925513"/>
            <a:ext cx="9853963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2511" y="1918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CIAT CIS101A</a:t>
            </a:r>
            <a:endParaRPr lang="en-US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7950" y="1014413"/>
            <a:ext cx="9863928" cy="464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2511" y="1918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CIAT CIS101A</a:t>
            </a:r>
            <a:endParaRPr lang="en-US" sz="2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4963" y="717550"/>
            <a:ext cx="8453437" cy="585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2511" y="1918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CIAT CIS101A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095500" y="1955800"/>
            <a:ext cx="66929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IEEE 802 Networking Committee</a:t>
            </a:r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802.3 – Ethernet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802.4 – Token Bus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802.5 – Token Ring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802.11 – Wireless (Wi-Fi)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2511" y="1918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CIAT CIS101A</a:t>
            </a:r>
            <a:endParaRPr lang="en-US" sz="2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1288" y="935037"/>
            <a:ext cx="9282112" cy="5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2511" y="1918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CIAT CIS101A</a:t>
            </a:r>
            <a:endParaRPr lang="en-US" sz="28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4350" y="754063"/>
            <a:ext cx="8540750" cy="589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2511" y="1918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CIAT CIS101A</a:t>
            </a:r>
            <a:endParaRPr lang="en-US" sz="28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075" y="835024"/>
            <a:ext cx="1010331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2511" y="1918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CIAT CIS101A</a:t>
            </a:r>
            <a:endParaRPr lang="en-US" sz="2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624" y="1074738"/>
            <a:ext cx="10375463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2511" y="1918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CIAT CIS101A</a:t>
            </a:r>
            <a:endParaRPr lang="en-US" sz="28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863" y="908050"/>
            <a:ext cx="9497378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2511" y="1918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CIAT CIS101A</a:t>
            </a:r>
            <a:endParaRPr lang="en-US" sz="28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9363" y="822324"/>
            <a:ext cx="9848682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2511" y="1918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CIAT CIS101A</a:t>
            </a:r>
            <a:endParaRPr lang="en-US" sz="28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1449" y="854074"/>
            <a:ext cx="9534512" cy="521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2511" y="1918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CIAT CIS101A</a:t>
            </a:r>
            <a:endParaRPr lang="en-US" sz="28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75" y="1146174"/>
            <a:ext cx="9677784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2511" y="1918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CIAT CIS101A</a:t>
            </a:r>
            <a:endParaRPr lang="en-US" sz="28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122363"/>
            <a:ext cx="10222817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2511" y="1918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CIAT CIS101A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50900" y="1270000"/>
            <a:ext cx="101981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Network Utilities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IPCONFIG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TRACERT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NSLOOKUP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NETSTAT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NBTSTAT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TELNET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SSH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2511" y="1918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CIAT CIS101A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0274" y="863600"/>
            <a:ext cx="9618209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2511" y="1918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CIAT CIS101A</a:t>
            </a:r>
            <a:endParaRPr lang="en-US" sz="28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b="40327"/>
          <a:stretch>
            <a:fillRect/>
          </a:stretch>
        </p:blipFill>
        <p:spPr bwMode="auto">
          <a:xfrm>
            <a:off x="1227138" y="766763"/>
            <a:ext cx="9811988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2511" y="1918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CIAT CIS101A</a:t>
            </a:r>
            <a:endParaRPr lang="en-US" sz="28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t="62518"/>
          <a:stretch>
            <a:fillRect/>
          </a:stretch>
        </p:blipFill>
        <p:spPr bwMode="auto">
          <a:xfrm>
            <a:off x="1087438" y="1460500"/>
            <a:ext cx="9998971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2511" y="1918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CIAT CIS101A</a:t>
            </a:r>
            <a:endParaRPr lang="en-US" sz="28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b="36325"/>
          <a:stretch>
            <a:fillRect/>
          </a:stretch>
        </p:blipFill>
        <p:spPr bwMode="auto">
          <a:xfrm>
            <a:off x="1236663" y="995363"/>
            <a:ext cx="9713300" cy="529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2511" y="1918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CIAT CIS101A</a:t>
            </a:r>
            <a:endParaRPr lang="en-US" sz="28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2163" y="617430"/>
            <a:ext cx="8504237" cy="608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2511" y="1918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CIAT CIS101A</a:t>
            </a:r>
            <a:endParaRPr lang="en-US" sz="28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t="67697"/>
          <a:stretch>
            <a:fillRect/>
          </a:stretch>
        </p:blipFill>
        <p:spPr bwMode="auto">
          <a:xfrm>
            <a:off x="728663" y="1790700"/>
            <a:ext cx="10983768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2511" y="1918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CIAT CIS101A</a:t>
            </a:r>
            <a:endParaRPr lang="en-US" sz="28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988" y="874713"/>
            <a:ext cx="9684512" cy="544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450" y="24225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End of lesson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87154" y="103671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CIAT CIS101A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2511" y="1918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CIAT CIS101A</a:t>
            </a:r>
            <a:endParaRPr 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751" y="863600"/>
            <a:ext cx="9648090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2511" y="1918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CIAT CIS101A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499" y="824256"/>
            <a:ext cx="8570637" cy="565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2511" y="1918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CIAT CIS101A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5217" y="863600"/>
            <a:ext cx="9308327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2511" y="1918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CIAT CIS101A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886" y="1117600"/>
            <a:ext cx="10497503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2511" y="1918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CIAT CIS101A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4130" y="738265"/>
            <a:ext cx="8860670" cy="581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2511" y="1918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CIAT CIS101A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7938" y="796924"/>
            <a:ext cx="9361102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2558</TotalTime>
  <Words>114</Words>
  <Application>Microsoft Office PowerPoint</Application>
  <PresentationFormat>Custom</PresentationFormat>
  <Paragraphs>54</Paragraphs>
  <Slides>36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lesson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Bradford Bridge</dc:creator>
  <cp:lastModifiedBy>Instructor</cp:lastModifiedBy>
  <cp:revision>132</cp:revision>
  <dcterms:created xsi:type="dcterms:W3CDTF">2017-03-12T01:51:19Z</dcterms:created>
  <dcterms:modified xsi:type="dcterms:W3CDTF">2017-06-13T17:06:46Z</dcterms:modified>
</cp:coreProperties>
</file>