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DDD444-FDF5-4084-90AD-87336C7E454A}" type="datetimeFigureOut">
              <a:rPr lang="en-US" smtClean="0"/>
              <a:t>1/5/2010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5F05FA-8C89-4367-886E-6803F3A51A31}"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E5F05FA-8C89-4367-886E-6803F3A51A31}" type="slidenum">
              <a:rPr lang="en-US" smtClean="0"/>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E5F05FA-8C89-4367-886E-6803F3A51A31}"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E5F05FA-8C89-4367-886E-6803F3A51A31}"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E5F05FA-8C89-4367-886E-6803F3A51A31}"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E5F05FA-8C89-4367-886E-6803F3A51A31}" type="slidenum">
              <a:rPr lang="en-US" smtClean="0"/>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39C2C02-82C1-4F69-B885-50121149489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707574A-1A62-4E78-8A29-1945ED634C6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F15DF25-5E26-425C-8DB9-9C2F28D03F2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EE8AEFC-24A7-43ED-9028-FCC8DC23501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457C335-72A0-401F-8EE5-707AC5B0CB2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CABCE5E-4AFA-4206-9163-3CC9FD73BC1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924C5ECF-47ED-4912-B749-BDE2F83A57A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DD0BC79-2610-4595-A0C1-2CE668853CA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C27D0B5-7061-449F-8285-4E80FA0D912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351B8A2-5B82-484D-AF93-E72C5B66B54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3227F78-E225-49AC-95EA-C6767E1DC72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B56420FF-85F3-475E-864A-2ABA367EB7F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533400"/>
            <a:ext cx="7772400" cy="1470025"/>
          </a:xfrm>
        </p:spPr>
        <p:txBody>
          <a:bodyPr/>
          <a:lstStyle/>
          <a:p>
            <a:r>
              <a:rPr lang="en-US"/>
              <a:t>Atraumatic Restorative Technique</a:t>
            </a:r>
          </a:p>
        </p:txBody>
      </p:sp>
      <p:sp>
        <p:nvSpPr>
          <p:cNvPr id="2051" name="Rectangle 3"/>
          <p:cNvSpPr>
            <a:spLocks noGrp="1" noChangeArrowheads="1"/>
          </p:cNvSpPr>
          <p:nvPr>
            <p:ph type="subTitle" idx="1"/>
          </p:nvPr>
        </p:nvSpPr>
        <p:spPr>
          <a:xfrm>
            <a:off x="1371600" y="2438400"/>
            <a:ext cx="6400800" cy="3200400"/>
          </a:xfrm>
        </p:spPr>
        <p:txBody>
          <a:bodyPr/>
          <a:lstStyle/>
          <a:p>
            <a:r>
              <a:rPr lang="en-US"/>
              <a:t>ART is a clinical procedure where the caries is restored by manual excavation of carious tissue and filled with a type II fluoride releasing cement.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457200" y="304800"/>
            <a:ext cx="8229600" cy="5821363"/>
          </a:xfrm>
        </p:spPr>
        <p:txBody>
          <a:bodyPr/>
          <a:lstStyle/>
          <a:p>
            <a:r>
              <a:rPr lang="en-US"/>
              <a:t>The ART is used for dental caries restoration when traditional cavity preparation is not possible due to:</a:t>
            </a:r>
          </a:p>
          <a:p>
            <a:r>
              <a:rPr lang="en-US"/>
              <a:t>Environmental factors such as location (facilities lacking traditional dental equipment) </a:t>
            </a:r>
          </a:p>
          <a:p>
            <a:r>
              <a:rPr lang="en-US"/>
              <a:t>Finances (ART is less expensive at traditional restorations)</a:t>
            </a:r>
          </a:p>
          <a:p>
            <a:r>
              <a:rPr lang="en-US"/>
              <a:t>The patient (young or persons with special health care needs) </a:t>
            </a:r>
          </a:p>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t>ART</a:t>
            </a:r>
          </a:p>
        </p:txBody>
      </p:sp>
      <p:sp>
        <p:nvSpPr>
          <p:cNvPr id="4099" name="Rectangle 3"/>
          <p:cNvSpPr>
            <a:spLocks noGrp="1" noChangeArrowheads="1"/>
          </p:cNvSpPr>
          <p:nvPr>
            <p:ph type="body" idx="1"/>
          </p:nvPr>
        </p:nvSpPr>
        <p:spPr/>
        <p:txBody>
          <a:bodyPr/>
          <a:lstStyle/>
          <a:p>
            <a:r>
              <a:rPr lang="en-US"/>
              <a:t>ART may be used for caries involving the dentin and that are accessible to hand instruments. </a:t>
            </a:r>
          </a:p>
          <a:p>
            <a:r>
              <a:rPr lang="en-US"/>
              <a:t>A glass ionomer is used and chemically adheres to the enamel and dentin. The ionomer releases fluoride to prevent and arrest caries.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8229600" cy="944562"/>
          </a:xfrm>
        </p:spPr>
        <p:txBody>
          <a:bodyPr/>
          <a:lstStyle/>
          <a:p>
            <a:r>
              <a:rPr lang="en-US"/>
              <a:t>ART Procedure</a:t>
            </a:r>
          </a:p>
        </p:txBody>
      </p:sp>
      <p:sp>
        <p:nvSpPr>
          <p:cNvPr id="5123" name="Rectangle 3"/>
          <p:cNvSpPr>
            <a:spLocks noGrp="1" noChangeArrowheads="1"/>
          </p:cNvSpPr>
          <p:nvPr>
            <p:ph type="body" idx="1"/>
          </p:nvPr>
        </p:nvSpPr>
        <p:spPr>
          <a:xfrm>
            <a:off x="457200" y="1219200"/>
            <a:ext cx="8229600" cy="4906963"/>
          </a:xfrm>
        </p:spPr>
        <p:txBody>
          <a:bodyPr/>
          <a:lstStyle/>
          <a:p>
            <a:pPr>
              <a:lnSpc>
                <a:spcPct val="90000"/>
              </a:lnSpc>
            </a:pPr>
            <a:r>
              <a:rPr lang="en-US" sz="2800"/>
              <a:t>Dry operating area while maintaining infection control.</a:t>
            </a:r>
          </a:p>
          <a:p>
            <a:pPr>
              <a:lnSpc>
                <a:spcPct val="90000"/>
              </a:lnSpc>
            </a:pPr>
            <a:r>
              <a:rPr lang="en-US" sz="2800"/>
              <a:t>Isolate the tooth to be restored with cotton rolls.</a:t>
            </a:r>
          </a:p>
          <a:p>
            <a:pPr>
              <a:lnSpc>
                <a:spcPct val="90000"/>
              </a:lnSpc>
            </a:pPr>
            <a:r>
              <a:rPr lang="en-US" sz="2800"/>
              <a:t>Access the carious lesion with hand instruments. </a:t>
            </a:r>
          </a:p>
          <a:p>
            <a:pPr>
              <a:lnSpc>
                <a:spcPct val="90000"/>
              </a:lnSpc>
            </a:pPr>
            <a:r>
              <a:rPr lang="en-US" sz="2800"/>
              <a:t>Remove carious tissue with excavator.</a:t>
            </a:r>
          </a:p>
          <a:p>
            <a:pPr>
              <a:lnSpc>
                <a:spcPct val="90000"/>
              </a:lnSpc>
            </a:pPr>
            <a:r>
              <a:rPr lang="en-US" sz="2800"/>
              <a:t>Clean and dry cavitation, apply dentin conditioner to aid in bonding of ionomer.</a:t>
            </a:r>
          </a:p>
          <a:p>
            <a:pPr>
              <a:lnSpc>
                <a:spcPct val="90000"/>
              </a:lnSpc>
            </a:pPr>
            <a:r>
              <a:rPr lang="en-US" sz="2800"/>
              <a:t>Place viscous glass ionomer cement into cavitation with a gloved index finger covered in petroleum jelly and over-fill pits and fissures.</a:t>
            </a:r>
          </a:p>
          <a:p>
            <a:pPr>
              <a:lnSpc>
                <a:spcPct val="90000"/>
              </a:lnSpc>
            </a:pPr>
            <a:r>
              <a:rPr lang="en-US" sz="2800"/>
              <a:t>Remove excess cement with carver. </a:t>
            </a:r>
          </a:p>
          <a:p>
            <a:pPr>
              <a:lnSpc>
                <a:spcPct val="90000"/>
              </a:lnSpc>
            </a:pPr>
            <a:endParaRPr lang="en-US" sz="2800"/>
          </a:p>
          <a:p>
            <a:pPr>
              <a:lnSpc>
                <a:spcPct val="90000"/>
              </a:lnSpc>
            </a:pPr>
            <a:endParaRPr lang="en-US" sz="2800"/>
          </a:p>
          <a:p>
            <a:pPr>
              <a:lnSpc>
                <a:spcPct val="90000"/>
              </a:lnSpc>
            </a:pPr>
            <a:endParaRPr lang="en-US" sz="2800"/>
          </a:p>
          <a:p>
            <a:pPr>
              <a:lnSpc>
                <a:spcPct val="90000"/>
              </a:lnSpc>
            </a:pPr>
            <a:endParaRPr lang="en-US" sz="28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t>Limitations of ART</a:t>
            </a:r>
          </a:p>
        </p:txBody>
      </p:sp>
      <p:sp>
        <p:nvSpPr>
          <p:cNvPr id="6147" name="Rectangle 3"/>
          <p:cNvSpPr>
            <a:spLocks noGrp="1" noChangeArrowheads="1"/>
          </p:cNvSpPr>
          <p:nvPr>
            <p:ph type="body" idx="1"/>
          </p:nvPr>
        </p:nvSpPr>
        <p:spPr/>
        <p:txBody>
          <a:bodyPr/>
          <a:lstStyle/>
          <a:p>
            <a:r>
              <a:rPr lang="en-US"/>
              <a:t>ART can not be used when the carious lesion is not accessible by hand instruments, if the pulp is exposed, there is an abscess or fistula, or the teeth have been in pain for a along duration (this is because no anesthesia is used).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iomaterials - Atraumatic Restorative Techniqu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Biomaterials - Atraumatic Restorative Technique</Template>
  <TotalTime>5</TotalTime>
  <Words>257</Words>
  <Application>Microsoft Office PowerPoint</Application>
  <PresentationFormat>On-screen Show (4:3)</PresentationFormat>
  <Paragraphs>26</Paragraphs>
  <Slides>5</Slides>
  <Notes>5</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5</vt:i4>
      </vt:variant>
    </vt:vector>
  </HeadingPairs>
  <TitlesOfParts>
    <vt:vector size="7" baseType="lpstr">
      <vt:lpstr>Arial</vt:lpstr>
      <vt:lpstr>Biomaterials - Atraumatic Restorative Technique</vt:lpstr>
      <vt:lpstr>Atraumatic Restorative Technique</vt:lpstr>
      <vt:lpstr>Slide 2</vt:lpstr>
      <vt:lpstr>ART</vt:lpstr>
      <vt:lpstr>ART Procedure</vt:lpstr>
      <vt:lpstr>Limitations of ART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Atraumatic Restorative Technique</dc:title>
  <dc:creator>Amy Haile</dc:creator>
  <cp:lastModifiedBy>Amy Haile</cp:lastModifiedBy>
  <cp:revision>1</cp:revision>
  <dcterms:created xsi:type="dcterms:W3CDTF">2010-01-05T18:53:56Z</dcterms:created>
  <dcterms:modified xsi:type="dcterms:W3CDTF">2010-01-05T18:59:42Z</dcterms:modified>
</cp:coreProperties>
</file>