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>
      <p:cViewPr varScale="1">
        <p:scale>
          <a:sx n="130" d="100"/>
          <a:sy n="130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57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8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89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0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63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1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1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3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4/2/19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3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55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eignpolicyblogs.com/2018/09/28/post-soviet-neo-eurasianism-the-putin-system-and-the-contemporary-european-extreme-right/" TargetMode="External"/><Relationship Id="rId7" Type="http://schemas.openxmlformats.org/officeDocument/2006/relationships/hyperlink" Target="http://greater-europe.org/archives/333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tatmuseum.ru/" TargetMode="External"/><Relationship Id="rId5" Type="http://schemas.openxmlformats.org/officeDocument/2006/relationships/hyperlink" Target="https://www.sciencedirect.com/science/article/pii/S187936651300016X" TargetMode="External"/><Relationship Id="rId4" Type="http://schemas.openxmlformats.org/officeDocument/2006/relationships/hyperlink" Target="https://www.youtube.com/watch?v=6rj6Aj6n-H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F0F0-8E84-7F47-A83F-CA594A80F6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Politics of </a:t>
            </a:r>
            <a:r>
              <a:rPr lang="en-US" dirty="0" err="1"/>
              <a:t>Eurasianism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06BE0-A23A-AD4F-8BA9-921E94B61F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Confed confab </a:t>
            </a:r>
            <a:r>
              <a:rPr lang="en-US" dirty="0" err="1"/>
              <a:t>cosmo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49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1BFF5D6-D296-6C40-9E71-3B138040098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/>
          <a:srcRect l="749" t="25283" r="732" b="25283"/>
          <a:stretch/>
        </p:blipFill>
        <p:spPr>
          <a:xfrm>
            <a:off x="0" y="1025611"/>
            <a:ext cx="12161520" cy="4629150"/>
          </a:xfrm>
        </p:spPr>
      </p:pic>
    </p:spTree>
    <p:extLst>
      <p:ext uri="{BB962C8B-B14F-4D97-AF65-F5344CB8AC3E}">
        <p14:creationId xmlns:p14="http://schemas.microsoft.com/office/powerpoint/2010/main" val="429245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7E71-23C4-9C45-AC2D-B8E8AF9A4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34023" cy="1499616"/>
          </a:xfrm>
        </p:spPr>
        <p:txBody>
          <a:bodyPr/>
          <a:lstStyle/>
          <a:p>
            <a:r>
              <a:rPr lang="en-US" dirty="0"/>
              <a:t>Plurality	interculturality	flexibility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6A405E9D-20E2-4B42-84D4-AAAB54918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1713" y="2286000"/>
            <a:ext cx="4904712" cy="4022725"/>
          </a:xfrm>
        </p:spPr>
      </p:pic>
    </p:spTree>
    <p:extLst>
      <p:ext uri="{BB962C8B-B14F-4D97-AF65-F5344CB8AC3E}">
        <p14:creationId xmlns:p14="http://schemas.microsoft.com/office/powerpoint/2010/main" val="63711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40406-F226-924E-ABA2-CEC47852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Usages, multiple Meanings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9F2D16-09C8-7B45-A3B3-EA5170314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103120"/>
            <a:ext cx="4042142" cy="4389120"/>
          </a:xfrm>
        </p:spPr>
        <p:txBody>
          <a:bodyPr>
            <a:normAutofit/>
          </a:bodyPr>
          <a:lstStyle/>
          <a:p>
            <a:r>
              <a:rPr lang="en-US" sz="2400" dirty="0"/>
              <a:t>Russian aristocrats</a:t>
            </a:r>
          </a:p>
          <a:p>
            <a:pPr lvl="1"/>
            <a:r>
              <a:rPr lang="en-US" sz="2400" dirty="0"/>
              <a:t>Anti Bolsheviks</a:t>
            </a:r>
          </a:p>
          <a:p>
            <a:pPr lvl="1"/>
            <a:r>
              <a:rPr lang="en-US" sz="2400" dirty="0"/>
              <a:t>Anti Western</a:t>
            </a:r>
          </a:p>
          <a:p>
            <a:r>
              <a:rPr lang="en-US" sz="2400" dirty="0"/>
              <a:t>Soviets</a:t>
            </a:r>
          </a:p>
          <a:p>
            <a:r>
              <a:rPr lang="en-US" sz="2400" dirty="0"/>
              <a:t>20</a:t>
            </a:r>
            <a:r>
              <a:rPr lang="en-US" sz="2400" baseline="30000" dirty="0"/>
              <a:t>th</a:t>
            </a:r>
            <a:r>
              <a:rPr lang="en-US" sz="2400" dirty="0"/>
              <a:t> Century Germans</a:t>
            </a:r>
          </a:p>
          <a:p>
            <a:pPr marL="0" indent="0">
              <a:buNone/>
            </a:pPr>
            <a:r>
              <a:rPr lang="en-US" sz="2400" dirty="0"/>
              <a:t>Post-Soviet Russia</a:t>
            </a:r>
          </a:p>
          <a:p>
            <a:pPr marL="0" indent="0">
              <a:buNone/>
            </a:pPr>
            <a:r>
              <a:rPr lang="en-US" sz="2400" dirty="0"/>
              <a:t>	Putin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Dugin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Ascendant China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26BA0C-D8FC-9E46-8438-AB4C06CF0A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96514" y="1920240"/>
            <a:ext cx="5797392" cy="4754880"/>
          </a:xfrm>
        </p:spPr>
      </p:pic>
    </p:spTree>
    <p:extLst>
      <p:ext uri="{BB962C8B-B14F-4D97-AF65-F5344CB8AC3E}">
        <p14:creationId xmlns:p14="http://schemas.microsoft.com/office/powerpoint/2010/main" val="397173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80D1-5CCA-984A-A9CD-86AE0FBA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</a:t>
            </a:r>
            <a:r>
              <a:rPr lang="en-US" dirty="0">
                <a:solidFill>
                  <a:srgbClr val="FF0000"/>
                </a:solidFill>
              </a:rPr>
              <a:t>post-Soviet</a:t>
            </a:r>
            <a:r>
              <a:rPr lang="en-US" dirty="0"/>
              <a:t> meanings enumerated in text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B2B2A4-2A9D-3040-A63E-06078F821B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3938" y="2503560"/>
            <a:ext cx="4754562" cy="358760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B1-9DA7-CB43-B139-9D66E382B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19" y="2286000"/>
            <a:ext cx="5613675" cy="4023360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1. </a:t>
            </a:r>
            <a:r>
              <a:rPr lang="en-US" sz="2800" dirty="0">
                <a:hlinkClick r:id="rId3"/>
              </a:rPr>
              <a:t>Populist</a:t>
            </a:r>
            <a:r>
              <a:rPr lang="en-US" sz="2800" dirty="0"/>
              <a:t>, revanchist, nationalist Russian neo-</a:t>
            </a:r>
            <a:r>
              <a:rPr lang="en-US" sz="2800" dirty="0" err="1"/>
              <a:t>Eurasianism</a:t>
            </a:r>
            <a:endParaRPr lang="en-US" sz="2800" dirty="0"/>
          </a:p>
          <a:p>
            <a:r>
              <a:rPr lang="en-US" sz="2800" dirty="0"/>
              <a:t>“</a:t>
            </a:r>
            <a:r>
              <a:rPr lang="en-US" sz="2800" i="1" dirty="0" err="1"/>
              <a:t>Russkii</a:t>
            </a:r>
            <a:r>
              <a:rPr lang="en-US" sz="2800" i="1" dirty="0"/>
              <a:t> </a:t>
            </a:r>
            <a:r>
              <a:rPr lang="en-US" sz="2800" i="1" dirty="0" err="1"/>
              <a:t>mir</a:t>
            </a:r>
            <a:r>
              <a:rPr lang="en-US" sz="2800" dirty="0"/>
              <a:t>”  </a:t>
            </a:r>
            <a:r>
              <a:rPr lang="en-US" sz="2800" dirty="0">
                <a:solidFill>
                  <a:srgbClr val="FF0000"/>
                </a:solidFill>
              </a:rPr>
              <a:t>Russian World </a:t>
            </a:r>
            <a:r>
              <a:rPr lang="en-US" sz="2800" dirty="0">
                <a:hlinkClick r:id="rId4"/>
              </a:rPr>
              <a:t>Alexandr Dugin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2. Nazarbayev’s </a:t>
            </a:r>
            <a:r>
              <a:rPr lang="en-US" sz="2800" dirty="0">
                <a:solidFill>
                  <a:srgbClr val="FF0000"/>
                </a:solidFill>
                <a:hlinkClick r:id="rId5"/>
              </a:rPr>
              <a:t>Kazakh </a:t>
            </a:r>
            <a:r>
              <a:rPr lang="en-US" sz="2800" dirty="0" err="1">
                <a:solidFill>
                  <a:srgbClr val="FF0000"/>
                </a:solidFill>
                <a:hlinkClick r:id="rId5"/>
              </a:rPr>
              <a:t>Eurasianism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Assembly of equal and sovereign states</a:t>
            </a:r>
          </a:p>
          <a:p>
            <a:r>
              <a:rPr lang="en-US" sz="2800" dirty="0"/>
              <a:t>3.  </a:t>
            </a:r>
            <a:r>
              <a:rPr lang="en-US" sz="2800" dirty="0">
                <a:solidFill>
                  <a:srgbClr val="FF0000"/>
                </a:solidFill>
                <a:hlinkClick r:id="rId6"/>
              </a:rPr>
              <a:t>Tatar </a:t>
            </a:r>
            <a:r>
              <a:rPr lang="en-US" sz="2800" dirty="0" err="1">
                <a:solidFill>
                  <a:srgbClr val="FF0000"/>
                </a:solidFill>
                <a:hlinkClick r:id="rId6"/>
              </a:rPr>
              <a:t>Eurasianism</a:t>
            </a:r>
            <a:r>
              <a:rPr lang="en-US" sz="2800" dirty="0">
                <a:solidFill>
                  <a:srgbClr val="FF0000"/>
                </a:solidFill>
                <a:hlinkClick r:id="rId6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Regional autonomy, Cultural self-definition and pride, self govt within Russian Federation</a:t>
            </a:r>
          </a:p>
          <a:p>
            <a:r>
              <a:rPr lang="en-US" sz="2800" dirty="0"/>
              <a:t>4.  “</a:t>
            </a:r>
            <a:r>
              <a:rPr lang="en-US" sz="2800" dirty="0">
                <a:solidFill>
                  <a:srgbClr val="FF0000"/>
                </a:solidFill>
              </a:rPr>
              <a:t>Official</a:t>
            </a:r>
            <a:r>
              <a:rPr lang="en-US" sz="2800" dirty="0"/>
              <a:t>” Russian </a:t>
            </a:r>
            <a:r>
              <a:rPr lang="en-US" sz="2800" dirty="0" err="1"/>
              <a:t>Eurasianism</a:t>
            </a:r>
            <a:endParaRPr lang="en-US" sz="2800" dirty="0"/>
          </a:p>
          <a:p>
            <a:r>
              <a:rPr lang="en-US" sz="2800" dirty="0">
                <a:hlinkClick r:id="rId7"/>
              </a:rPr>
              <a:t>Putin, Eurasian Economic Union</a:t>
            </a:r>
            <a:endParaRPr lang="en-US" sz="2800" dirty="0"/>
          </a:p>
          <a:p>
            <a:r>
              <a:rPr lang="en-US" sz="2800" dirty="0"/>
              <a:t>Mutual integration, counter balance to “the West”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11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{78B8E60B-FD78-E84D-96BA-75D5E2436723}tf10001061</Template>
  <TotalTime>76</TotalTime>
  <Words>98</Words>
  <Application>Microsoft Macintosh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 Cen MT</vt:lpstr>
      <vt:lpstr>Tw Cen MT Condensed</vt:lpstr>
      <vt:lpstr>Wingdings 3</vt:lpstr>
      <vt:lpstr>Integral</vt:lpstr>
      <vt:lpstr>The Politics of Eurasianism</vt:lpstr>
      <vt:lpstr>PowerPoint Presentation</vt:lpstr>
      <vt:lpstr>Plurality interculturality flexibility</vt:lpstr>
      <vt:lpstr>Multiple Usages, multiple Meanings</vt:lpstr>
      <vt:lpstr>4 post-Soviet meanings enumerated in text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Politics of Eurasian</dc:title>
  <dc:creator>Laura Brunell</dc:creator>
  <cp:lastModifiedBy>Laura Brunell</cp:lastModifiedBy>
  <cp:revision>6</cp:revision>
  <dcterms:created xsi:type="dcterms:W3CDTF">2019-04-02T14:05:37Z</dcterms:created>
  <dcterms:modified xsi:type="dcterms:W3CDTF">2019-04-02T15:23:48Z</dcterms:modified>
</cp:coreProperties>
</file>