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310" r:id="rId6"/>
    <p:sldId id="260" r:id="rId7"/>
    <p:sldId id="261" r:id="rId8"/>
    <p:sldId id="305" r:id="rId9"/>
    <p:sldId id="306" r:id="rId10"/>
    <p:sldId id="307" r:id="rId11"/>
    <p:sldId id="262" r:id="rId12"/>
    <p:sldId id="285" r:id="rId13"/>
    <p:sldId id="281" r:id="rId14"/>
    <p:sldId id="303" r:id="rId15"/>
    <p:sldId id="304" r:id="rId16"/>
    <p:sldId id="268" r:id="rId17"/>
    <p:sldId id="269" r:id="rId18"/>
    <p:sldId id="271" r:id="rId19"/>
    <p:sldId id="287" r:id="rId20"/>
    <p:sldId id="308" r:id="rId21"/>
    <p:sldId id="301" r:id="rId22"/>
    <p:sldId id="302" r:id="rId23"/>
    <p:sldId id="273" r:id="rId24"/>
    <p:sldId id="292" r:id="rId25"/>
    <p:sldId id="294" r:id="rId26"/>
    <p:sldId id="293" r:id="rId27"/>
    <p:sldId id="296" r:id="rId28"/>
    <p:sldId id="297" r:id="rId29"/>
    <p:sldId id="286" r:id="rId30"/>
    <p:sldId id="309" r:id="rId31"/>
    <p:sldId id="290" r:id="rId32"/>
    <p:sldId id="298" r:id="rId33"/>
    <p:sldId id="299" r:id="rId34"/>
    <p:sldId id="274" r:id="rId35"/>
    <p:sldId id="283" r:id="rId36"/>
    <p:sldId id="28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0"/>
    <p:restoredTop sz="94671"/>
  </p:normalViewPr>
  <p:slideViewPr>
    <p:cSldViewPr snapToGrid="0" snapToObjects="1">
      <p:cViewPr>
        <p:scale>
          <a:sx n="71" d="100"/>
          <a:sy n="71" d="100"/>
        </p:scale>
        <p:origin x="156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93259-A592-2E43-89B6-3164005E6AC0}" type="datetimeFigureOut">
              <a:rPr lang="en-US" smtClean="0"/>
              <a:t>3/21/19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389E0-12CB-9741-98F7-6EDC1157F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2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chive.archaeology.org/online/reviews/qin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old.naturasiberica.ru/en/" TargetMode="Externa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hyperlink" Target="https://siberiantimes.com/home/voice-of-siberia/siberia-is-the-best-place-for-tourism-in-the-world-says-kremlin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russia.wcs.org/en-us/projects/siberian-tiger-project.aspx" TargetMode="Externa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Eurasia revealed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Using Pop Archeology to Central Asia’s cultural patrimony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44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stories do your objects tell?</a:t>
            </a: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49" y="2016125"/>
            <a:ext cx="2776726" cy="34496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35" y="2328863"/>
            <a:ext cx="29972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stories do your objects tell?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68" y="2501269"/>
            <a:ext cx="3017520" cy="301752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14" y="2028383"/>
            <a:ext cx="4881780" cy="36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36" y="144182"/>
            <a:ext cx="85471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36" y="525929"/>
            <a:ext cx="6553200" cy="368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4305" y="4710953"/>
            <a:ext cx="813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Siberia:  </a:t>
            </a:r>
            <a:r>
              <a:rPr lang="en-US" sz="3200" dirty="0" smtClean="0">
                <a:hlinkClick r:id="rId3"/>
              </a:rPr>
              <a:t>The best place for tourism in the world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954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8941" y="233083"/>
            <a:ext cx="11923059" cy="609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Siberian Beauty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85" y="842682"/>
            <a:ext cx="7584491" cy="4937760"/>
          </a:xfrm>
        </p:spPr>
      </p:pic>
    </p:spTree>
    <p:extLst>
      <p:ext uri="{BB962C8B-B14F-4D97-AF65-F5344CB8AC3E}">
        <p14:creationId xmlns:p14="http://schemas.microsoft.com/office/powerpoint/2010/main" val="19760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5459" y="322730"/>
            <a:ext cx="11546541" cy="681318"/>
          </a:xfrm>
        </p:spPr>
        <p:txBody>
          <a:bodyPr/>
          <a:lstStyle/>
          <a:p>
            <a:r>
              <a:rPr lang="en-US" dirty="0" smtClean="0"/>
              <a:t>Siberian Beauty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12" y="1004048"/>
            <a:ext cx="7531100" cy="4937125"/>
          </a:xfrm>
        </p:spPr>
      </p:pic>
    </p:spTree>
    <p:extLst>
      <p:ext uri="{BB962C8B-B14F-4D97-AF65-F5344CB8AC3E}">
        <p14:creationId xmlns:p14="http://schemas.microsoft.com/office/powerpoint/2010/main" val="10764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58" y="516964"/>
            <a:ext cx="9588500" cy="54176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Siberian Beauties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1" y="0"/>
            <a:ext cx="5207000" cy="5880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35153" y="2958353"/>
            <a:ext cx="4751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Siberian Beauties</a:t>
            </a:r>
          </a:p>
        </p:txBody>
      </p:sp>
    </p:spTree>
    <p:extLst>
      <p:ext uri="{BB962C8B-B14F-4D97-AF65-F5344CB8AC3E}">
        <p14:creationId xmlns:p14="http://schemas.microsoft.com/office/powerpoint/2010/main" val="12754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02" y="0"/>
            <a:ext cx="3860800" cy="594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5413" y="2223247"/>
            <a:ext cx="3765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Siberian Beauties</a:t>
            </a:r>
          </a:p>
        </p:txBody>
      </p:sp>
    </p:spTree>
    <p:extLst>
      <p:ext uri="{BB962C8B-B14F-4D97-AF65-F5344CB8AC3E}">
        <p14:creationId xmlns:p14="http://schemas.microsoft.com/office/powerpoint/2010/main" val="1532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53" y="2015732"/>
            <a:ext cx="7607300" cy="36783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1579" y="965884"/>
            <a:ext cx="9603275" cy="822111"/>
          </a:xfrm>
        </p:spPr>
        <p:txBody>
          <a:bodyPr>
            <a:normAutofit/>
          </a:bodyPr>
          <a:lstStyle/>
          <a:p>
            <a:r>
              <a:rPr lang="en-US" dirty="0" smtClean="0"/>
              <a:t>Trans-Siberian Adventure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5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currents revealed by our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Where?</a:t>
            </a:r>
          </a:p>
          <a:p>
            <a:pPr lvl="1"/>
            <a:r>
              <a:rPr lang="en-US" sz="2400" dirty="0" smtClean="0"/>
              <a:t>Across Eurasia</a:t>
            </a:r>
          </a:p>
          <a:p>
            <a:pPr lvl="1"/>
            <a:r>
              <a:rPr lang="en-US" sz="2400" dirty="0" smtClean="0"/>
              <a:t>Between East and West</a:t>
            </a:r>
          </a:p>
          <a:p>
            <a:pPr lvl="1"/>
            <a:r>
              <a:rPr lang="en-US" sz="2400" dirty="0" smtClean="0"/>
              <a:t>Between the Holy Lands and all points north and east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28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1013" y="304800"/>
            <a:ext cx="11940988" cy="1482725"/>
          </a:xfrm>
        </p:spPr>
        <p:txBody>
          <a:bodyPr>
            <a:normAutofit/>
          </a:bodyPr>
          <a:lstStyle/>
          <a:p>
            <a:r>
              <a:rPr lang="en-US" dirty="0" smtClean="0"/>
              <a:t>Trans-Siberian Adventure</a:t>
            </a:r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6" y="1212477"/>
            <a:ext cx="6159500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0354" y="2617694"/>
            <a:ext cx="4195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hlinkClick r:id="rId2"/>
              </a:rPr>
              <a:t>SAVING </a:t>
            </a:r>
          </a:p>
          <a:p>
            <a:r>
              <a:rPr lang="en-US" sz="3600" dirty="0" smtClean="0">
                <a:hlinkClick r:id="rId2"/>
              </a:rPr>
              <a:t>THE </a:t>
            </a:r>
          </a:p>
          <a:p>
            <a:r>
              <a:rPr lang="en-US" sz="3600" dirty="0" smtClean="0">
                <a:hlinkClick r:id="rId2"/>
              </a:rPr>
              <a:t>SIBERIAN </a:t>
            </a:r>
          </a:p>
          <a:p>
            <a:r>
              <a:rPr lang="en-US" sz="3600" dirty="0" smtClean="0">
                <a:hlinkClick r:id="rId2"/>
              </a:rPr>
              <a:t>TIGER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12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87625" y="501650"/>
            <a:ext cx="9604375" cy="1285875"/>
          </a:xfrm>
        </p:spPr>
        <p:txBody>
          <a:bodyPr>
            <a:normAutofit/>
          </a:bodyPr>
          <a:lstStyle/>
          <a:p>
            <a:r>
              <a:rPr lang="en-US" dirty="0" smtClean="0"/>
              <a:t>Trans-Siberian Adventure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88" y="1295400"/>
            <a:ext cx="5998135" cy="4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1579" y="965884"/>
            <a:ext cx="9603275" cy="822111"/>
          </a:xfrm>
        </p:spPr>
        <p:txBody>
          <a:bodyPr>
            <a:normAutofit/>
          </a:bodyPr>
          <a:lstStyle/>
          <a:p>
            <a:r>
              <a:rPr lang="en-US" dirty="0" smtClean="0"/>
              <a:t>Trans-Siberian Adventure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2" y="2034897"/>
            <a:ext cx="51562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2034897"/>
            <a:ext cx="5472205" cy="35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02" y="1189892"/>
            <a:ext cx="6738309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873" y="605117"/>
            <a:ext cx="99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Siberian Mystique, Mystery, Romance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01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873" y="605117"/>
            <a:ext cx="99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Siberian Mystique, Mystery, Romance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23" y="1634392"/>
            <a:ext cx="7874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873" y="605117"/>
            <a:ext cx="99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Siberian Mystique, Mystery, Romance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82" y="1718982"/>
            <a:ext cx="863600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873" y="605117"/>
            <a:ext cx="99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Siberian Mystique, Mystery, Romance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0" y="1542677"/>
            <a:ext cx="1082219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873" y="605117"/>
            <a:ext cx="995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Siberian Mystique, Mystery, Romance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74" y="1606177"/>
            <a:ext cx="4749011" cy="3013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3" y="1365948"/>
            <a:ext cx="6172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81100"/>
            <a:ext cx="8077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Putin enjoys lunch with Siberian Herder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56" y="2016125"/>
            <a:ext cx="5016812" cy="3449638"/>
          </a:xfrm>
        </p:spPr>
      </p:pic>
    </p:spTree>
    <p:extLst>
      <p:ext uri="{BB962C8B-B14F-4D97-AF65-F5344CB8AC3E}">
        <p14:creationId xmlns:p14="http://schemas.microsoft.com/office/powerpoint/2010/main" val="1484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stories do your objects tell?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3404" y="2016125"/>
            <a:ext cx="4599517" cy="3449638"/>
          </a:xfrm>
        </p:spPr>
      </p:pic>
    </p:spTree>
    <p:extLst>
      <p:ext uri="{BB962C8B-B14F-4D97-AF65-F5344CB8AC3E}">
        <p14:creationId xmlns:p14="http://schemas.microsoft.com/office/powerpoint/2010/main" val="18607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THE SIBERIAN VOTE 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96" y="2016125"/>
            <a:ext cx="5380733" cy="3449638"/>
          </a:xfrm>
        </p:spPr>
      </p:pic>
    </p:spTree>
    <p:extLst>
      <p:ext uri="{BB962C8B-B14F-4D97-AF65-F5344CB8AC3E}">
        <p14:creationId xmlns:p14="http://schemas.microsoft.com/office/powerpoint/2010/main" val="16970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Luxury:  Vestiges of Empire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19" y="2015119"/>
            <a:ext cx="649904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luxury:  </a:t>
            </a:r>
            <a:r>
              <a:rPr lang="en-US" dirty="0"/>
              <a:t>Vestiges of Empire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11" y="2016125"/>
            <a:ext cx="5770303" cy="3449638"/>
          </a:xfrm>
        </p:spPr>
      </p:pic>
    </p:spTree>
    <p:extLst>
      <p:ext uri="{BB962C8B-B14F-4D97-AF65-F5344CB8AC3E}">
        <p14:creationId xmlns:p14="http://schemas.microsoft.com/office/powerpoint/2010/main" val="9798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luxury:  </a:t>
            </a:r>
            <a:r>
              <a:rPr lang="en-US" dirty="0"/>
              <a:t>Vestiges of Empire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2" y="1980266"/>
            <a:ext cx="5256984" cy="34496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77" y="1980266"/>
            <a:ext cx="42807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420" y="428810"/>
            <a:ext cx="8036815" cy="5284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224" y="1739153"/>
            <a:ext cx="20858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Imperialism</a:t>
            </a:r>
          </a:p>
          <a:p>
            <a:endParaRPr lang="en-US" sz="3200" dirty="0"/>
          </a:p>
          <a:p>
            <a:r>
              <a:rPr lang="en-US" sz="3200" dirty="0" smtClean="0"/>
              <a:t>Exoticism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91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36" y="180041"/>
            <a:ext cx="80391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9" y="534147"/>
            <a:ext cx="6870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stories do your objects tell?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3" y="2016125"/>
            <a:ext cx="3449638" cy="3449638"/>
          </a:xfrm>
        </p:spPr>
      </p:pic>
    </p:spTree>
    <p:extLst>
      <p:ext uri="{BB962C8B-B14F-4D97-AF65-F5344CB8AC3E}">
        <p14:creationId xmlns:p14="http://schemas.microsoft.com/office/powerpoint/2010/main" val="2852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stories do your objects tell?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9" y="1616915"/>
            <a:ext cx="3774238" cy="5411413"/>
          </a:xfr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39" y="2706142"/>
            <a:ext cx="5901937" cy="206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stories do your objects tell?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27" y="1989154"/>
            <a:ext cx="3449638" cy="34496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75" y="1900989"/>
            <a:ext cx="3449416" cy="3449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1914037"/>
            <a:ext cx="3524755" cy="35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stories do your objects tell?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3" y="2016125"/>
            <a:ext cx="3449638" cy="344963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7" y="2016125"/>
            <a:ext cx="3291840" cy="3291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27" y="2016125"/>
            <a:ext cx="3151383" cy="31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stories do your objects tell?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3" y="2016125"/>
            <a:ext cx="3449638" cy="34496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90" y="1973093"/>
            <a:ext cx="3492670" cy="3492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7" y="1938493"/>
            <a:ext cx="3604901" cy="36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63" y="344954"/>
            <a:ext cx="8138309" cy="52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120</TotalTime>
  <Words>180</Words>
  <Application>Microsoft Macintosh PowerPoint</Application>
  <PresentationFormat>Widescreen</PresentationFormat>
  <Paragraphs>42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Gill Sans MT</vt:lpstr>
      <vt:lpstr>Arial</vt:lpstr>
      <vt:lpstr>Gallery</vt:lpstr>
      <vt:lpstr>Eurasia revealed</vt:lpstr>
      <vt:lpstr>cultural currents revealed by our objects</vt:lpstr>
      <vt:lpstr>What stories do your objects tell?</vt:lpstr>
      <vt:lpstr>What stories do your objects tell?</vt:lpstr>
      <vt:lpstr>What stories do your objects tell?</vt:lpstr>
      <vt:lpstr>What stories do your objects tell?</vt:lpstr>
      <vt:lpstr>What stories do your objects tell?</vt:lpstr>
      <vt:lpstr>What stories do your objects tell?</vt:lpstr>
      <vt:lpstr>PowerPoint Presentation</vt:lpstr>
      <vt:lpstr>What stories do your objects tell?</vt:lpstr>
      <vt:lpstr>What stories do your objects tell?</vt:lpstr>
      <vt:lpstr>PowerPoint Presentation</vt:lpstr>
      <vt:lpstr>PowerPoint Presentation</vt:lpstr>
      <vt:lpstr>Siberian Beauty</vt:lpstr>
      <vt:lpstr>Siberian Beauty</vt:lpstr>
      <vt:lpstr>Siberian Beauties</vt:lpstr>
      <vt:lpstr>PowerPoint Presentation</vt:lpstr>
      <vt:lpstr>PowerPoint Presentation</vt:lpstr>
      <vt:lpstr>Trans-Siberian Adventure</vt:lpstr>
      <vt:lpstr>Trans-Siberian Adventure</vt:lpstr>
      <vt:lpstr>Trans-Siberian Adventure</vt:lpstr>
      <vt:lpstr>Trans-Siberian Adventure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Putin enjoys lunch with Siberian Herder</vt:lpstr>
      <vt:lpstr>GETTING THE SIBERIAN VOTE OUT</vt:lpstr>
      <vt:lpstr>Luxury:  Vestiges of Empire</vt:lpstr>
      <vt:lpstr>luxury:  Vestiges of Empire</vt:lpstr>
      <vt:lpstr>luxury:  Vestiges of Empire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Eurasia revealed</dc:title>
  <dc:creator>Laura Brunell</dc:creator>
  <cp:lastModifiedBy>Laura Brunell</cp:lastModifiedBy>
  <cp:revision>12</cp:revision>
  <dcterms:created xsi:type="dcterms:W3CDTF">2019-03-21T13:35:15Z</dcterms:created>
  <dcterms:modified xsi:type="dcterms:W3CDTF">2019-03-21T15:36:04Z</dcterms:modified>
</cp:coreProperties>
</file>