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/>
    <p:restoredTop sz="94715"/>
  </p:normalViewPr>
  <p:slideViewPr>
    <p:cSldViewPr snapToGrid="0" snapToObjects="1">
      <p:cViewPr>
        <p:scale>
          <a:sx n="94" d="100"/>
          <a:sy n="94" d="100"/>
        </p:scale>
        <p:origin x="32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Manichaeis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oughtco.com/manichaeism-a-christian-heresy-249506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en.wikipedia.org/wiki/Buddhism_in_Mongolia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www.britannica.com/topic/Zoroastrianism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en.wikipedia.org/wiki/Sufis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buddhanet.net/e-learning/buddhistworld/mongol-txt.htm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ROLE OF RELIGION IN CENTRAL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7747" y="3007895"/>
            <a:ext cx="3144253" cy="29597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POLITICS OF EURASIA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DR BRUNELL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499" y="6294783"/>
            <a:ext cx="509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https://en.wikipedia.org/wiki/Manichaeism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RELIGION IN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3844"/>
            <a:ext cx="9613861" cy="4764156"/>
          </a:xfrm>
        </p:spPr>
        <p:txBody>
          <a:bodyPr>
            <a:normAutofit/>
          </a:bodyPr>
          <a:lstStyle/>
          <a:p>
            <a:r>
              <a:rPr lang="en-US" dirty="0" smtClean="0"/>
              <a:t>ROLE OF RELIGION IN HUMAN SOCIETIES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MAIN ROLES IDENTIFIED BY AUTHORS IN INTRO</a:t>
            </a:r>
          </a:p>
          <a:p>
            <a:pPr lvl="1"/>
            <a:r>
              <a:rPr lang="en-US" dirty="0" smtClean="0"/>
              <a:t>FAITH IN THE SUPERNATURAL</a:t>
            </a:r>
          </a:p>
          <a:p>
            <a:pPr lvl="1"/>
            <a:r>
              <a:rPr lang="en-US" dirty="0" smtClean="0"/>
              <a:t>PROVIDING CONTEXT AND CONTENT OF COMMUNITARIAN RITUALS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1" y="2573199"/>
            <a:ext cx="10984673" cy="2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FAITHS THE CENTRAL ASIAN 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028" y="2336873"/>
            <a:ext cx="3386952" cy="576262"/>
          </a:xfrm>
        </p:spPr>
        <p:txBody>
          <a:bodyPr/>
          <a:lstStyle/>
          <a:p>
            <a:r>
              <a:rPr lang="en-US" dirty="0" smtClean="0"/>
              <a:t>SUFISM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5822" y="2336873"/>
            <a:ext cx="5131777" cy="576262"/>
          </a:xfrm>
        </p:spPr>
        <p:txBody>
          <a:bodyPr/>
          <a:lstStyle/>
          <a:p>
            <a:pPr algn="ctr"/>
            <a:r>
              <a:rPr lang="en-US" dirty="0" smtClean="0"/>
              <a:t>ZOROASTRIANISM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67700" y="2336873"/>
            <a:ext cx="3592996" cy="576262"/>
          </a:xfrm>
        </p:spPr>
        <p:txBody>
          <a:bodyPr/>
          <a:lstStyle/>
          <a:p>
            <a:pPr algn="r"/>
            <a:r>
              <a:rPr lang="en-US" dirty="0" smtClean="0"/>
              <a:t>BUDDHISM IN MONGOLIA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8" y="2955920"/>
            <a:ext cx="2526347" cy="3473727"/>
          </a:xfrm>
          <a:prstGeom prst="rect">
            <a:avLst/>
          </a:prstGeom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62" y="2955920"/>
            <a:ext cx="3454134" cy="365083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22" y="3030113"/>
            <a:ext cx="5131778" cy="3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1411265"/>
            <a:ext cx="63654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bg1"/>
                </a:solidFill>
              </a:rPr>
              <a:t>IN EVERYDAY LIFE OF CENTRAL ASIANS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ANCIENT, MIDDLE AGES, MODERN </a:t>
            </a:r>
            <a:r>
              <a:rPr lang="en-US" sz="2800" dirty="0" smtClean="0">
                <a:solidFill>
                  <a:schemeClr val="bg1"/>
                </a:solidFill>
              </a:rPr>
              <a:t>PERIODS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PRE-SOVIET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SOVIET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POST-SOVIET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2" y="788451"/>
            <a:ext cx="4445000" cy="574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979" y="465286"/>
            <a:ext cx="582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ROLE OF RELIGION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FOR 5 SLIDE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7983" y="2620371"/>
            <a:ext cx="9621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ONE OF THE REGION’S RELIGIONS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ORIGINS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TENETS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OVER-TIME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ESP 20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C /SOVIET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 TODAY</a:t>
            </a:r>
          </a:p>
          <a:p>
            <a:r>
              <a:rPr lang="en-US" sz="2800" dirty="0">
                <a:solidFill>
                  <a:schemeClr val="bg1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ROLE IN EVERYDAY LIFE</a:t>
            </a:r>
          </a:p>
          <a:p>
            <a:r>
              <a:rPr lang="en-US" sz="2800" dirty="0">
                <a:solidFill>
                  <a:schemeClr val="bg1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AND</a:t>
            </a:r>
          </a:p>
          <a:p>
            <a:r>
              <a:rPr lang="en-US" sz="2800" dirty="0">
                <a:solidFill>
                  <a:schemeClr val="bg1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NATIONAL IDENTITY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</TotalTime>
  <Words>86</Words>
  <Application>Microsoft Macintosh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Trebuchet MS</vt:lpstr>
      <vt:lpstr>Wingdings</vt:lpstr>
      <vt:lpstr>Arial</vt:lpstr>
      <vt:lpstr>Berlin</vt:lpstr>
      <vt:lpstr>THE ROLE OF RELIGION IN CENTRAL ASIA</vt:lpstr>
      <vt:lpstr>INTRO TO RELIGION IN TEXT</vt:lpstr>
      <vt:lpstr>THREE FAITHS THE CENTRAL ASIAN WAY</vt:lpstr>
      <vt:lpstr>PowerPoint Presentation</vt:lpstr>
      <vt:lpstr>IDEA FOR 5 SLIDE PROJECT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RELIGION IN CENTRAL ASIA</dc:title>
  <dc:creator>Laura Brunell</dc:creator>
  <cp:lastModifiedBy>Laura Brunell</cp:lastModifiedBy>
  <cp:revision>5</cp:revision>
  <dcterms:created xsi:type="dcterms:W3CDTF">2019-02-26T16:00:17Z</dcterms:created>
  <dcterms:modified xsi:type="dcterms:W3CDTF">2019-02-26T16:36:16Z</dcterms:modified>
</cp:coreProperties>
</file>